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709D-B518-47DA-A703-7C109D065807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A42F-86EF-4338-BD8E-809F053F0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7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709D-B518-47DA-A703-7C109D065807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A42F-86EF-4338-BD8E-809F053F0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10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709D-B518-47DA-A703-7C109D065807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A42F-86EF-4338-BD8E-809F053F0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96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709D-B518-47DA-A703-7C109D065807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A42F-86EF-4338-BD8E-809F053F0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16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709D-B518-47DA-A703-7C109D065807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A42F-86EF-4338-BD8E-809F053F0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56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709D-B518-47DA-A703-7C109D065807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A42F-86EF-4338-BD8E-809F053F0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71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709D-B518-47DA-A703-7C109D065807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A42F-86EF-4338-BD8E-809F053F0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28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709D-B518-47DA-A703-7C109D065807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A42F-86EF-4338-BD8E-809F053F0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60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709D-B518-47DA-A703-7C109D065807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A42F-86EF-4338-BD8E-809F053F0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06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709D-B518-47DA-A703-7C109D065807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A42F-86EF-4338-BD8E-809F053F0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91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709D-B518-47DA-A703-7C109D065807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A42F-86EF-4338-BD8E-809F053F0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74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A709D-B518-47DA-A703-7C109D065807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9A42F-86EF-4338-BD8E-809F053F0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50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15972"/>
          </a:xfrm>
        </p:spPr>
        <p:txBody>
          <a:bodyPr anchor="ctr">
            <a:normAutofit/>
          </a:bodyPr>
          <a:lstStyle/>
          <a:p>
            <a:r>
              <a:rPr lang="de-DE" sz="8000" dirty="0" smtClean="0"/>
              <a:t>Einweihung</a:t>
            </a:r>
            <a:br>
              <a:rPr lang="de-DE" sz="8000" dirty="0" smtClean="0"/>
            </a:br>
            <a:r>
              <a:rPr lang="de-DE" sz="8000" dirty="0" smtClean="0"/>
              <a:t>Jugendfreizeitpark</a:t>
            </a:r>
            <a:br>
              <a:rPr lang="de-DE" sz="8000" dirty="0" smtClean="0"/>
            </a:br>
            <a:r>
              <a:rPr lang="de-DE" sz="8000" dirty="0" smtClean="0"/>
              <a:t/>
            </a:r>
            <a:br>
              <a:rPr lang="de-DE" sz="8000" dirty="0" smtClean="0"/>
            </a:br>
            <a:r>
              <a:rPr lang="de-DE" sz="8000" dirty="0" smtClean="0"/>
              <a:t>Sonntag, 1. Mai 2022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20676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1" y="116205"/>
            <a:ext cx="5966245" cy="432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66" y="2418018"/>
            <a:ext cx="593587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68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74" y="189471"/>
            <a:ext cx="3645000" cy="648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775" y="189471"/>
            <a:ext cx="486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4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39" y="181232"/>
            <a:ext cx="3645000" cy="648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69" y="181232"/>
            <a:ext cx="4981068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16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50" y="123568"/>
            <a:ext cx="8960823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81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76" y="181233"/>
            <a:ext cx="903019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19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Breitbild</PresentationFormat>
  <Paragraphs>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Einweihung Jugendfreizeitpark  Sonntag, 1. Mai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Stadtverwaltung Wermelskirchen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Einweihung Jugendfreizeitpark  Sonntag, 1. Mai 2022</dc:title>
  <dc:creator>Pfingst, T.</dc:creator>
  <cp:lastModifiedBy>Pfingst, T.</cp:lastModifiedBy>
  <cp:revision>2</cp:revision>
  <dcterms:created xsi:type="dcterms:W3CDTF">2022-05-03T11:37:55Z</dcterms:created>
  <dcterms:modified xsi:type="dcterms:W3CDTF">2022-05-03T11:45:46Z</dcterms:modified>
</cp:coreProperties>
</file>