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75" r:id="rId2"/>
    <p:sldId id="259" r:id="rId3"/>
    <p:sldId id="271" r:id="rId4"/>
    <p:sldId id="274" r:id="rId5"/>
    <p:sldId id="272" r:id="rId6"/>
    <p:sldId id="273" r:id="rId7"/>
    <p:sldId id="280" r:id="rId8"/>
    <p:sldId id="279" r:id="rId9"/>
    <p:sldId id="278" r:id="rId10"/>
    <p:sldId id="277" r:id="rId11"/>
    <p:sldId id="276" r:id="rId12"/>
    <p:sldId id="281" r:id="rId13"/>
    <p:sldId id="282" r:id="rId14"/>
  </p:sldIdLst>
  <p:sldSz cx="10080625" cy="5670550"/>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0" d="100"/>
          <a:sy n="130" d="100"/>
        </p:scale>
        <p:origin x="112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438CB8E3-AEE8-120A-F63F-196AF3273FBC}"/>
              </a:ext>
            </a:extLst>
          </p:cNvPr>
          <p:cNvSpPr txBox="1">
            <a:spLocks noGrp="1"/>
          </p:cNvSpPr>
          <p:nvPr>
            <p:ph type="hdr" sz="quarter"/>
          </p:nvPr>
        </p:nvSpPr>
        <p:spPr>
          <a:xfrm>
            <a:off x="0" y="0"/>
            <a:ext cx="3280684" cy="534238"/>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sp>
        <p:nvSpPr>
          <p:cNvPr id="3" name="Datumsplatzhalter 2">
            <a:extLst>
              <a:ext uri="{FF2B5EF4-FFF2-40B4-BE49-F238E27FC236}">
                <a16:creationId xmlns:a16="http://schemas.microsoft.com/office/drawing/2014/main" id="{162E7C20-24BB-E856-A76B-02E1ABA56F0C}"/>
              </a:ext>
            </a:extLst>
          </p:cNvPr>
          <p:cNvSpPr txBox="1">
            <a:spLocks noGrp="1"/>
          </p:cNvSpPr>
          <p:nvPr>
            <p:ph type="dt" sz="quarter" idx="1"/>
          </p:nvPr>
        </p:nvSpPr>
        <p:spPr>
          <a:xfrm>
            <a:off x="4278962" y="0"/>
            <a:ext cx="3280684" cy="534238"/>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sp>
        <p:nvSpPr>
          <p:cNvPr id="4" name="Fußzeilenplatzhalter 3">
            <a:extLst>
              <a:ext uri="{FF2B5EF4-FFF2-40B4-BE49-F238E27FC236}">
                <a16:creationId xmlns:a16="http://schemas.microsoft.com/office/drawing/2014/main" id="{22A11C41-19FD-0B04-E9DA-A206F1DF4B62}"/>
              </a:ext>
            </a:extLst>
          </p:cNvPr>
          <p:cNvSpPr txBox="1">
            <a:spLocks noGrp="1"/>
          </p:cNvSpPr>
          <p:nvPr>
            <p:ph type="ftr" sz="quarter" idx="2"/>
          </p:nvPr>
        </p:nvSpPr>
        <p:spPr>
          <a:xfrm>
            <a:off x="0" y="10157402"/>
            <a:ext cx="3280684" cy="534238"/>
          </a:xfrm>
          <a:prstGeom prst="rect">
            <a:avLst/>
          </a:prstGeom>
          <a:noFill/>
          <a:ln>
            <a:noFill/>
          </a:ln>
        </p:spPr>
        <p:txBody>
          <a:bodyPr vert="horz" wrap="non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sp>
        <p:nvSpPr>
          <p:cNvPr id="5" name="Foliennummernplatzhalter 4">
            <a:extLst>
              <a:ext uri="{FF2B5EF4-FFF2-40B4-BE49-F238E27FC236}">
                <a16:creationId xmlns:a16="http://schemas.microsoft.com/office/drawing/2014/main" id="{07F500E2-B7EF-5735-0CCC-D7328FFB9B82}"/>
              </a:ext>
            </a:extLst>
          </p:cNvPr>
          <p:cNvSpPr txBox="1">
            <a:spLocks noGrp="1"/>
          </p:cNvSpPr>
          <p:nvPr>
            <p:ph type="sldNum" sz="quarter" idx="3"/>
          </p:nvPr>
        </p:nvSpPr>
        <p:spPr>
          <a:xfrm>
            <a:off x="4278962" y="10157402"/>
            <a:ext cx="3280684" cy="534238"/>
          </a:xfrm>
          <a:prstGeom prst="rect">
            <a:avLst/>
          </a:prstGeom>
          <a:noFill/>
          <a:ln>
            <a:noFill/>
          </a:ln>
        </p:spPr>
        <p:txBody>
          <a:bodyPr vert="horz" wrap="non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D760145-23FD-44E3-AC41-C5D32FCFF3FA}" type="slidenum">
              <a:t>‹Nr.›</a:t>
            </a:fld>
            <a:endParaRPr lang="de-DE" sz="1400" b="0" i="0" u="none" strike="noStrike" kern="1200" cap="none" spc="0" baseline="0">
              <a:solidFill>
                <a:srgbClr val="000000"/>
              </a:solidFill>
              <a:uFillTx/>
              <a:latin typeface="Liberation Sans" pitchFamily="18"/>
              <a:ea typeface="Microsoft YaHei" pitchFamily="2"/>
              <a:cs typeface="Arial" pitchFamily="2"/>
            </a:endParaRPr>
          </a:p>
        </p:txBody>
      </p:sp>
    </p:spTree>
    <p:extLst>
      <p:ext uri="{BB962C8B-B14F-4D97-AF65-F5344CB8AC3E}">
        <p14:creationId xmlns:p14="http://schemas.microsoft.com/office/powerpoint/2010/main" val="3727478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2CB37F4-FEDC-AC0E-13A0-360856AC9D04}"/>
              </a:ext>
            </a:extLst>
          </p:cNvPr>
          <p:cNvSpPr>
            <a:spLocks noGrp="1" noRot="1" noChangeAspect="1"/>
          </p:cNvSpPr>
          <p:nvPr>
            <p:ph type="sldImg" idx="2"/>
          </p:nvPr>
        </p:nvSpPr>
        <p:spPr>
          <a:xfrm>
            <a:off x="215999" y="812517"/>
            <a:ext cx="7127281" cy="4008958"/>
          </a:xfrm>
          <a:prstGeom prst="rect">
            <a:avLst/>
          </a:prstGeom>
          <a:noFill/>
          <a:ln>
            <a:noFill/>
            <a:prstDash val="solid"/>
          </a:ln>
        </p:spPr>
      </p:sp>
      <p:sp>
        <p:nvSpPr>
          <p:cNvPr id="3" name="Notizenplatzhalter 2">
            <a:extLst>
              <a:ext uri="{FF2B5EF4-FFF2-40B4-BE49-F238E27FC236}">
                <a16:creationId xmlns:a16="http://schemas.microsoft.com/office/drawing/2014/main" id="{66797A58-FCBF-9756-D202-5D99C94A2F06}"/>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de-DE"/>
          </a:p>
        </p:txBody>
      </p:sp>
      <p:sp>
        <p:nvSpPr>
          <p:cNvPr id="4" name="Kopfzeilenplatzhalter 3">
            <a:extLst>
              <a:ext uri="{FF2B5EF4-FFF2-40B4-BE49-F238E27FC236}">
                <a16:creationId xmlns:a16="http://schemas.microsoft.com/office/drawing/2014/main" id="{1103ADA7-3359-5856-1DC2-B79DB120AE90}"/>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de-DE"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de-DE"/>
          </a:p>
        </p:txBody>
      </p:sp>
      <p:sp>
        <p:nvSpPr>
          <p:cNvPr id="5" name="Datumsplatzhalter 4">
            <a:extLst>
              <a:ext uri="{FF2B5EF4-FFF2-40B4-BE49-F238E27FC236}">
                <a16:creationId xmlns:a16="http://schemas.microsoft.com/office/drawing/2014/main" id="{DE3EDEB7-B9F4-A407-8AB6-5D626212716C}"/>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de-DE"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de-DE"/>
          </a:p>
        </p:txBody>
      </p:sp>
      <p:sp>
        <p:nvSpPr>
          <p:cNvPr id="6" name="Fußzeilenplatzhalter 5">
            <a:extLst>
              <a:ext uri="{FF2B5EF4-FFF2-40B4-BE49-F238E27FC236}">
                <a16:creationId xmlns:a16="http://schemas.microsoft.com/office/drawing/2014/main" id="{78DBC274-7C50-5BA1-23F9-CE2385488C67}"/>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de-DE"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de-DE"/>
          </a:p>
        </p:txBody>
      </p:sp>
      <p:sp>
        <p:nvSpPr>
          <p:cNvPr id="7" name="Foliennummernplatzhalter 6">
            <a:extLst>
              <a:ext uri="{FF2B5EF4-FFF2-40B4-BE49-F238E27FC236}">
                <a16:creationId xmlns:a16="http://schemas.microsoft.com/office/drawing/2014/main" id="{C1E9EB79-2032-CC96-1AB6-5D1D7EEDF53F}"/>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de-DE" sz="1400" b="0" i="0" u="none" strike="noStrike" kern="1200" cap="none" spc="0" baseline="0">
                <a:solidFill>
                  <a:srgbClr val="000000"/>
                </a:solidFill>
                <a:uFillTx/>
                <a:latin typeface="Liberation Serif" pitchFamily="18"/>
                <a:ea typeface="Segoe UI" pitchFamily="2"/>
                <a:cs typeface="Tahoma" pitchFamily="2"/>
              </a:defRPr>
            </a:lvl1pPr>
          </a:lstStyle>
          <a:p>
            <a:pPr lvl="0"/>
            <a:fld id="{8C10B6C5-B2F6-4E10-AB6E-7C79B57F6A4E}" type="slidenum">
              <a:t>‹Nr.›</a:t>
            </a:fld>
            <a:endParaRPr lang="de-DE"/>
          </a:p>
        </p:txBody>
      </p:sp>
    </p:spTree>
    <p:extLst>
      <p:ext uri="{BB962C8B-B14F-4D97-AF65-F5344CB8AC3E}">
        <p14:creationId xmlns:p14="http://schemas.microsoft.com/office/powerpoint/2010/main" val="2631425552"/>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de-DE" sz="2000" b="0" i="0" u="none" strike="noStrike" kern="1200" cap="none" spc="0" baseline="0">
        <a:solidFill>
          <a:srgbClr val="000000"/>
        </a:solidFill>
        <a:highlight>
          <a:scrgbClr r="0" g="0" b="0">
            <a:alpha val="0"/>
          </a:scrgbClr>
        </a:highlight>
        <a:uFillTx/>
        <a:latin typeface="Liberation Sans"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1</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1</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452518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10</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10</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25521090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11</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11</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2690577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12</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12</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3640429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13</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13</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974792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2</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2</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3</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3</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337017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4</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4</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2850594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5</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5</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2807403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6</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6</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1743904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7</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7</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512746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8</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8</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1815993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6">
            <a:extLst>
              <a:ext uri="{FF2B5EF4-FFF2-40B4-BE49-F238E27FC236}">
                <a16:creationId xmlns:a16="http://schemas.microsoft.com/office/drawing/2014/main" id="{CAD2B608-DE53-F6C3-53CD-7E0A4D1EFD2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6D3E30-BA84-4AB4-9677-A2A919F3A232}" type="slidenum">
              <a:t>9</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3" name="Foliennummernplatzhalter 6">
            <a:extLst>
              <a:ext uri="{FF2B5EF4-FFF2-40B4-BE49-F238E27FC236}">
                <a16:creationId xmlns:a16="http://schemas.microsoft.com/office/drawing/2014/main" id="{79055857-F498-0D5B-2B6D-045E6C1950F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83F5BCA-A743-4CFA-81E1-2F25860B955D}" type="slidenum">
              <a:t>9</a:t>
            </a:fld>
            <a:endParaRPr lang="de-DE" sz="1400" b="0" i="0" u="none" strike="noStrike" kern="1200" cap="none" spc="0" baseline="0">
              <a:solidFill>
                <a:srgbClr val="000000"/>
              </a:solidFill>
              <a:uFillTx/>
              <a:latin typeface="Liberation Serif" pitchFamily="18"/>
              <a:ea typeface="Segoe UI" pitchFamily="2"/>
              <a:cs typeface="Tahoma" pitchFamily="2"/>
            </a:endParaRPr>
          </a:p>
        </p:txBody>
      </p:sp>
      <p:sp>
        <p:nvSpPr>
          <p:cNvPr id="4" name="Folienbildplatzhalter 1">
            <a:extLst>
              <a:ext uri="{FF2B5EF4-FFF2-40B4-BE49-F238E27FC236}">
                <a16:creationId xmlns:a16="http://schemas.microsoft.com/office/drawing/2014/main" id="{2829EE25-FD2A-EA3A-74A8-D0BC6ACDFB53}"/>
              </a:ext>
            </a:extLst>
          </p:cNvPr>
          <p:cNvSpPr>
            <a:spLocks noGrp="1" noRot="1" noChangeAspect="1"/>
          </p:cNvSpPr>
          <p:nvPr>
            <p:ph type="sldImg"/>
          </p:nvPr>
        </p:nvSpPr>
        <p:spPr>
          <a:xfrm>
            <a:off x="217488" y="812800"/>
            <a:ext cx="7124700" cy="4008438"/>
          </a:xfrm>
          <a:solidFill>
            <a:srgbClr val="4472C4"/>
          </a:solidFill>
          <a:ln w="12600" cap="flat">
            <a:solidFill>
              <a:srgbClr val="2F528F"/>
            </a:solidFill>
            <a:prstDash val="solid"/>
            <a:miter/>
          </a:ln>
        </p:spPr>
      </p:sp>
      <p:sp>
        <p:nvSpPr>
          <p:cNvPr id="5" name="Notizenplatzhalter 2">
            <a:extLst>
              <a:ext uri="{FF2B5EF4-FFF2-40B4-BE49-F238E27FC236}">
                <a16:creationId xmlns:a16="http://schemas.microsoft.com/office/drawing/2014/main" id="{C0B7080E-B675-7629-C390-32C51DF280AD}"/>
              </a:ext>
            </a:extLst>
          </p:cNvPr>
          <p:cNvSpPr txBox="1">
            <a:spLocks noGrp="1"/>
          </p:cNvSpPr>
          <p:nvPr>
            <p:ph type="body" sz="quarter" idx="1"/>
          </p:nvPr>
        </p:nvSpPr>
        <p:spPr/>
        <p:txBody>
          <a:bodyPr/>
          <a:lstStyle/>
          <a:p>
            <a:endParaRPr lang="de-DE"/>
          </a:p>
        </p:txBody>
      </p:sp>
    </p:spTree>
    <p:extLst>
      <p:ext uri="{BB962C8B-B14F-4D97-AF65-F5344CB8AC3E}">
        <p14:creationId xmlns:p14="http://schemas.microsoft.com/office/powerpoint/2010/main" val="282597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644B0F-4B2B-253C-01E6-9AE7F0AF97DD}"/>
              </a:ext>
            </a:extLst>
          </p:cNvPr>
          <p:cNvSpPr txBox="1">
            <a:spLocks noGrp="1"/>
          </p:cNvSpPr>
          <p:nvPr>
            <p:ph type="ctrTitle"/>
          </p:nvPr>
        </p:nvSpPr>
        <p:spPr>
          <a:xfrm>
            <a:off x="1260363" y="928801"/>
            <a:ext cx="7559637" cy="1973156"/>
          </a:xfrm>
        </p:spPr>
        <p:txBody>
          <a:bodyPr anchor="b"/>
          <a:lstStyle>
            <a:lvl1pPr>
              <a:defRPr sz="6000"/>
            </a:lvl1pPr>
          </a:lstStyle>
          <a:p>
            <a:pPr lvl="0"/>
            <a:r>
              <a:rPr lang="de-DE"/>
              <a:t>Mastertitelformat bearbeiten</a:t>
            </a:r>
          </a:p>
        </p:txBody>
      </p:sp>
      <p:sp>
        <p:nvSpPr>
          <p:cNvPr id="3" name="Untertitel 2">
            <a:extLst>
              <a:ext uri="{FF2B5EF4-FFF2-40B4-BE49-F238E27FC236}">
                <a16:creationId xmlns:a16="http://schemas.microsoft.com/office/drawing/2014/main" id="{ACE3BE3F-407C-5FE0-0B11-40F1494AEFE2}"/>
              </a:ext>
            </a:extLst>
          </p:cNvPr>
          <p:cNvSpPr txBox="1">
            <a:spLocks noGrp="1"/>
          </p:cNvSpPr>
          <p:nvPr>
            <p:ph type="subTitle" idx="1"/>
          </p:nvPr>
        </p:nvSpPr>
        <p:spPr>
          <a:xfrm>
            <a:off x="1260363" y="2978283"/>
            <a:ext cx="7559637" cy="1370155"/>
          </a:xfrm>
        </p:spPr>
        <p:txBody>
          <a:bodyPr anchorCtr="1"/>
          <a:lstStyle>
            <a:lvl1pPr algn="ctr">
              <a:buNone/>
              <a:defRPr sz="2400"/>
            </a:lvl1pPr>
          </a:lstStyle>
          <a:p>
            <a:pPr lvl="0"/>
            <a:r>
              <a:rPr lang="de-DE"/>
              <a:t>Master-Untertitelformat bearbeiten</a:t>
            </a:r>
          </a:p>
        </p:txBody>
      </p:sp>
      <p:sp>
        <p:nvSpPr>
          <p:cNvPr id="4" name="Datumsplatzhalter 3">
            <a:extLst>
              <a:ext uri="{FF2B5EF4-FFF2-40B4-BE49-F238E27FC236}">
                <a16:creationId xmlns:a16="http://schemas.microsoft.com/office/drawing/2014/main" id="{89EC98E6-0EFE-70A9-1511-A46741E08702}"/>
              </a:ext>
            </a:extLst>
          </p:cNvPr>
          <p:cNvSpPr txBox="1">
            <a:spLocks noGrp="1"/>
          </p:cNvSpPr>
          <p:nvPr>
            <p:ph type="dt" sz="half" idx="7"/>
          </p:nvPr>
        </p:nvSpPr>
        <p:spPr/>
        <p:txBody>
          <a:bodyPr/>
          <a:lstStyle>
            <a:lvl1pPr>
              <a:defRPr/>
            </a:lvl1pPr>
          </a:lstStyle>
          <a:p>
            <a:pPr lvl="0"/>
            <a:endParaRPr lang="de-DE"/>
          </a:p>
        </p:txBody>
      </p:sp>
      <p:sp>
        <p:nvSpPr>
          <p:cNvPr id="5" name="Fußzeilenplatzhalter 4">
            <a:extLst>
              <a:ext uri="{FF2B5EF4-FFF2-40B4-BE49-F238E27FC236}">
                <a16:creationId xmlns:a16="http://schemas.microsoft.com/office/drawing/2014/main" id="{F4C04BBC-4783-9016-E02B-7ABCCCC5F687}"/>
              </a:ext>
            </a:extLst>
          </p:cNvPr>
          <p:cNvSpPr txBox="1">
            <a:spLocks noGrp="1"/>
          </p:cNvSpPr>
          <p:nvPr>
            <p:ph type="ftr" sz="quarter" idx="9"/>
          </p:nvPr>
        </p:nvSpPr>
        <p:spPr/>
        <p:txBody>
          <a:bodyPr/>
          <a:lstStyle>
            <a:lvl1pPr>
              <a:defRPr/>
            </a:lvl1pPr>
          </a:lstStyle>
          <a:p>
            <a:pPr lvl="0"/>
            <a:endParaRPr lang="de-DE"/>
          </a:p>
        </p:txBody>
      </p:sp>
      <p:sp>
        <p:nvSpPr>
          <p:cNvPr id="6" name="Foliennummernplatzhalter 5">
            <a:extLst>
              <a:ext uri="{FF2B5EF4-FFF2-40B4-BE49-F238E27FC236}">
                <a16:creationId xmlns:a16="http://schemas.microsoft.com/office/drawing/2014/main" id="{0DCC076C-A5CE-DAC1-51D8-B6DCEBF2D473}"/>
              </a:ext>
            </a:extLst>
          </p:cNvPr>
          <p:cNvSpPr txBox="1">
            <a:spLocks noGrp="1"/>
          </p:cNvSpPr>
          <p:nvPr>
            <p:ph type="sldNum" sz="quarter" idx="8"/>
          </p:nvPr>
        </p:nvSpPr>
        <p:spPr/>
        <p:txBody>
          <a:bodyPr/>
          <a:lstStyle>
            <a:lvl1pPr>
              <a:defRPr/>
            </a:lvl1pPr>
          </a:lstStyle>
          <a:p>
            <a:pPr lvl="0"/>
            <a:fld id="{D8879CB0-6F7D-44F4-9A70-F5C91EE8F3E6}" type="slidenum">
              <a:t>‹Nr.›</a:t>
            </a:fld>
            <a:endParaRPr lang="de-DE"/>
          </a:p>
        </p:txBody>
      </p:sp>
    </p:spTree>
    <p:extLst>
      <p:ext uri="{BB962C8B-B14F-4D97-AF65-F5344CB8AC3E}">
        <p14:creationId xmlns:p14="http://schemas.microsoft.com/office/powerpoint/2010/main" val="175175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873F46-64C1-2C74-0F04-7EADE52B036F}"/>
              </a:ext>
            </a:extLst>
          </p:cNvPr>
          <p:cNvSpPr txBox="1">
            <a:spLocks noGrp="1"/>
          </p:cNvSpPr>
          <p:nvPr>
            <p:ph type="title"/>
          </p:nvPr>
        </p:nvSpPr>
        <p:spPr/>
        <p:txBody>
          <a:bodyPr/>
          <a:lstStyle>
            <a:lvl1pPr>
              <a:defRPr/>
            </a:lvl1pPr>
          </a:lstStyle>
          <a:p>
            <a:pPr lvl="0"/>
            <a:r>
              <a:rPr lang="de-DE"/>
              <a:t>Mastertitelformat bearbeiten</a:t>
            </a:r>
          </a:p>
        </p:txBody>
      </p:sp>
      <p:sp>
        <p:nvSpPr>
          <p:cNvPr id="3" name="Vertikaler Textplatzhalter 2">
            <a:extLst>
              <a:ext uri="{FF2B5EF4-FFF2-40B4-BE49-F238E27FC236}">
                <a16:creationId xmlns:a16="http://schemas.microsoft.com/office/drawing/2014/main" id="{B7F53A7A-50B0-B849-70F3-644F97B25724}"/>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1F31162-AF44-9DEC-F01C-AA64A6FE5C7D}"/>
              </a:ext>
            </a:extLst>
          </p:cNvPr>
          <p:cNvSpPr txBox="1">
            <a:spLocks noGrp="1"/>
          </p:cNvSpPr>
          <p:nvPr>
            <p:ph type="dt" sz="half" idx="7"/>
          </p:nvPr>
        </p:nvSpPr>
        <p:spPr/>
        <p:txBody>
          <a:bodyPr/>
          <a:lstStyle>
            <a:lvl1pPr>
              <a:defRPr/>
            </a:lvl1pPr>
          </a:lstStyle>
          <a:p>
            <a:pPr lvl="0"/>
            <a:endParaRPr lang="de-DE"/>
          </a:p>
        </p:txBody>
      </p:sp>
      <p:sp>
        <p:nvSpPr>
          <p:cNvPr id="5" name="Fußzeilenplatzhalter 4">
            <a:extLst>
              <a:ext uri="{FF2B5EF4-FFF2-40B4-BE49-F238E27FC236}">
                <a16:creationId xmlns:a16="http://schemas.microsoft.com/office/drawing/2014/main" id="{248C5F50-083E-D2A1-4C8E-E737DE233727}"/>
              </a:ext>
            </a:extLst>
          </p:cNvPr>
          <p:cNvSpPr txBox="1">
            <a:spLocks noGrp="1"/>
          </p:cNvSpPr>
          <p:nvPr>
            <p:ph type="ftr" sz="quarter" idx="9"/>
          </p:nvPr>
        </p:nvSpPr>
        <p:spPr/>
        <p:txBody>
          <a:bodyPr/>
          <a:lstStyle>
            <a:lvl1pPr>
              <a:defRPr/>
            </a:lvl1pPr>
          </a:lstStyle>
          <a:p>
            <a:pPr lvl="0"/>
            <a:endParaRPr lang="de-DE"/>
          </a:p>
        </p:txBody>
      </p:sp>
      <p:sp>
        <p:nvSpPr>
          <p:cNvPr id="6" name="Foliennummernplatzhalter 5">
            <a:extLst>
              <a:ext uri="{FF2B5EF4-FFF2-40B4-BE49-F238E27FC236}">
                <a16:creationId xmlns:a16="http://schemas.microsoft.com/office/drawing/2014/main" id="{FDB6EDD6-5568-CF71-17AF-76FA792D3E31}"/>
              </a:ext>
            </a:extLst>
          </p:cNvPr>
          <p:cNvSpPr txBox="1">
            <a:spLocks noGrp="1"/>
          </p:cNvSpPr>
          <p:nvPr>
            <p:ph type="sldNum" sz="quarter" idx="8"/>
          </p:nvPr>
        </p:nvSpPr>
        <p:spPr/>
        <p:txBody>
          <a:bodyPr/>
          <a:lstStyle>
            <a:lvl1pPr>
              <a:defRPr/>
            </a:lvl1pPr>
          </a:lstStyle>
          <a:p>
            <a:pPr lvl="0"/>
            <a:fld id="{DDEDC7A0-F017-4ACD-A88C-B59D958DDE3B}" type="slidenum">
              <a:t>‹Nr.›</a:t>
            </a:fld>
            <a:endParaRPr lang="de-DE"/>
          </a:p>
        </p:txBody>
      </p:sp>
    </p:spTree>
    <p:extLst>
      <p:ext uri="{BB962C8B-B14F-4D97-AF65-F5344CB8AC3E}">
        <p14:creationId xmlns:p14="http://schemas.microsoft.com/office/powerpoint/2010/main" val="240364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EBD0865-91BF-2A8F-DB22-A60457AF2E21}"/>
              </a:ext>
            </a:extLst>
          </p:cNvPr>
          <p:cNvSpPr txBox="1">
            <a:spLocks noGrp="1"/>
          </p:cNvSpPr>
          <p:nvPr>
            <p:ph type="title" orient="vert"/>
          </p:nvPr>
        </p:nvSpPr>
        <p:spPr>
          <a:xfrm>
            <a:off x="7308716" y="225363"/>
            <a:ext cx="2266916" cy="4389476"/>
          </a:xfrm>
        </p:spPr>
        <p:txBody>
          <a:bodyPr vert="eaVert"/>
          <a:lstStyle>
            <a:lvl1pPr>
              <a:defRPr/>
            </a:lvl1pPr>
          </a:lstStyle>
          <a:p>
            <a:pPr lvl="0"/>
            <a:r>
              <a:rPr lang="de-DE"/>
              <a:t>Mastertitelformat bearbeiten</a:t>
            </a:r>
          </a:p>
        </p:txBody>
      </p:sp>
      <p:sp>
        <p:nvSpPr>
          <p:cNvPr id="3" name="Vertikaler Textplatzhalter 2">
            <a:extLst>
              <a:ext uri="{FF2B5EF4-FFF2-40B4-BE49-F238E27FC236}">
                <a16:creationId xmlns:a16="http://schemas.microsoft.com/office/drawing/2014/main" id="{B4B6950C-3C77-1CC0-F12D-349A8CA8D6E3}"/>
              </a:ext>
            </a:extLst>
          </p:cNvPr>
          <p:cNvSpPr txBox="1">
            <a:spLocks noGrp="1"/>
          </p:cNvSpPr>
          <p:nvPr>
            <p:ph type="body" orient="vert" idx="1"/>
          </p:nvPr>
        </p:nvSpPr>
        <p:spPr>
          <a:xfrm>
            <a:off x="503276" y="225363"/>
            <a:ext cx="6653156" cy="4389476"/>
          </a:xfrm>
        </p:spPr>
        <p:txBody>
          <a:bodyPr vert="eaVert"/>
          <a:lstStyle>
            <a:lvl1pPr>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99E3A45-CC2B-93A9-3995-59A356CC5D65}"/>
              </a:ext>
            </a:extLst>
          </p:cNvPr>
          <p:cNvSpPr txBox="1">
            <a:spLocks noGrp="1"/>
          </p:cNvSpPr>
          <p:nvPr>
            <p:ph type="dt" sz="half" idx="7"/>
          </p:nvPr>
        </p:nvSpPr>
        <p:spPr/>
        <p:txBody>
          <a:bodyPr/>
          <a:lstStyle>
            <a:lvl1pPr>
              <a:defRPr/>
            </a:lvl1pPr>
          </a:lstStyle>
          <a:p>
            <a:pPr lvl="0"/>
            <a:endParaRPr lang="de-DE"/>
          </a:p>
        </p:txBody>
      </p:sp>
      <p:sp>
        <p:nvSpPr>
          <p:cNvPr id="5" name="Fußzeilenplatzhalter 4">
            <a:extLst>
              <a:ext uri="{FF2B5EF4-FFF2-40B4-BE49-F238E27FC236}">
                <a16:creationId xmlns:a16="http://schemas.microsoft.com/office/drawing/2014/main" id="{7B8EB707-312F-F0A1-988C-D3E7B837AD43}"/>
              </a:ext>
            </a:extLst>
          </p:cNvPr>
          <p:cNvSpPr txBox="1">
            <a:spLocks noGrp="1"/>
          </p:cNvSpPr>
          <p:nvPr>
            <p:ph type="ftr" sz="quarter" idx="9"/>
          </p:nvPr>
        </p:nvSpPr>
        <p:spPr/>
        <p:txBody>
          <a:bodyPr/>
          <a:lstStyle>
            <a:lvl1pPr>
              <a:defRPr/>
            </a:lvl1pPr>
          </a:lstStyle>
          <a:p>
            <a:pPr lvl="0"/>
            <a:endParaRPr lang="de-DE"/>
          </a:p>
        </p:txBody>
      </p:sp>
      <p:sp>
        <p:nvSpPr>
          <p:cNvPr id="6" name="Foliennummernplatzhalter 5">
            <a:extLst>
              <a:ext uri="{FF2B5EF4-FFF2-40B4-BE49-F238E27FC236}">
                <a16:creationId xmlns:a16="http://schemas.microsoft.com/office/drawing/2014/main" id="{F9A78E3E-45F5-592B-2A3D-B955086301BA}"/>
              </a:ext>
            </a:extLst>
          </p:cNvPr>
          <p:cNvSpPr txBox="1">
            <a:spLocks noGrp="1"/>
          </p:cNvSpPr>
          <p:nvPr>
            <p:ph type="sldNum" sz="quarter" idx="8"/>
          </p:nvPr>
        </p:nvSpPr>
        <p:spPr/>
        <p:txBody>
          <a:bodyPr/>
          <a:lstStyle>
            <a:lvl1pPr>
              <a:defRPr/>
            </a:lvl1pPr>
          </a:lstStyle>
          <a:p>
            <a:pPr lvl="0"/>
            <a:fld id="{13449031-8B1B-47CB-AA56-745011041551}" type="slidenum">
              <a:t>‹Nr.›</a:t>
            </a:fld>
            <a:endParaRPr lang="de-DE"/>
          </a:p>
        </p:txBody>
      </p:sp>
    </p:spTree>
    <p:extLst>
      <p:ext uri="{BB962C8B-B14F-4D97-AF65-F5344CB8AC3E}">
        <p14:creationId xmlns:p14="http://schemas.microsoft.com/office/powerpoint/2010/main" val="1767302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431401-49C1-37BE-B1C7-7B5DF8597A56}"/>
              </a:ext>
            </a:extLst>
          </p:cNvPr>
          <p:cNvSpPr txBox="1">
            <a:spLocks noGrp="1"/>
          </p:cNvSpPr>
          <p:nvPr>
            <p:ph type="title"/>
          </p:nvPr>
        </p:nvSpPr>
        <p:spPr/>
        <p:txBody>
          <a:bodyPr/>
          <a:lstStyle>
            <a:lvl1pPr>
              <a:defRPr/>
            </a:lvl1pPr>
          </a:lstStyle>
          <a:p>
            <a:pPr lvl="0"/>
            <a:r>
              <a:rPr lang="de-DE"/>
              <a:t>Mastertitelformat bearbeiten</a:t>
            </a:r>
          </a:p>
        </p:txBody>
      </p:sp>
      <p:sp>
        <p:nvSpPr>
          <p:cNvPr id="3" name="Inhaltsplatzhalter 2">
            <a:extLst>
              <a:ext uri="{FF2B5EF4-FFF2-40B4-BE49-F238E27FC236}">
                <a16:creationId xmlns:a16="http://schemas.microsoft.com/office/drawing/2014/main" id="{343A7D63-7D2F-6786-35C6-D3E863EC02B2}"/>
              </a:ext>
            </a:extLst>
          </p:cNvPr>
          <p:cNvSpPr txBox="1">
            <a:spLocks noGrp="1"/>
          </p:cNvSpPr>
          <p:nvPr>
            <p:ph type="title" idx="4294967295"/>
          </p:nvPr>
        </p:nvSpPr>
        <p:spPr>
          <a:xfrm>
            <a:off x="503998" y="1326602"/>
            <a:ext cx="9071643" cy="3288237"/>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4" name="Datumsplatzhalter 3">
            <a:extLst>
              <a:ext uri="{FF2B5EF4-FFF2-40B4-BE49-F238E27FC236}">
                <a16:creationId xmlns:a16="http://schemas.microsoft.com/office/drawing/2014/main" id="{2A3DC0EB-453B-2004-B0E4-90DAB2FFAB76}"/>
              </a:ext>
            </a:extLst>
          </p:cNvPr>
          <p:cNvSpPr txBox="1">
            <a:spLocks noGrp="1"/>
          </p:cNvSpPr>
          <p:nvPr>
            <p:ph type="dt" sz="half" idx="7"/>
          </p:nvPr>
        </p:nvSpPr>
        <p:spPr/>
        <p:txBody>
          <a:bodyPr/>
          <a:lstStyle>
            <a:lvl1pPr>
              <a:defRPr/>
            </a:lvl1pPr>
          </a:lstStyle>
          <a:p>
            <a:pPr lvl="0"/>
            <a:endParaRPr lang="de-DE"/>
          </a:p>
        </p:txBody>
      </p:sp>
      <p:sp>
        <p:nvSpPr>
          <p:cNvPr id="5" name="Fußzeilenplatzhalter 4">
            <a:extLst>
              <a:ext uri="{FF2B5EF4-FFF2-40B4-BE49-F238E27FC236}">
                <a16:creationId xmlns:a16="http://schemas.microsoft.com/office/drawing/2014/main" id="{306AE332-E79B-52D2-9E64-B4DB06356C05}"/>
              </a:ext>
            </a:extLst>
          </p:cNvPr>
          <p:cNvSpPr txBox="1">
            <a:spLocks noGrp="1"/>
          </p:cNvSpPr>
          <p:nvPr>
            <p:ph type="ftr" sz="quarter" idx="9"/>
          </p:nvPr>
        </p:nvSpPr>
        <p:spPr/>
        <p:txBody>
          <a:bodyPr/>
          <a:lstStyle>
            <a:lvl1pPr>
              <a:defRPr/>
            </a:lvl1pPr>
          </a:lstStyle>
          <a:p>
            <a:pPr lvl="0"/>
            <a:endParaRPr lang="de-DE"/>
          </a:p>
        </p:txBody>
      </p:sp>
      <p:sp>
        <p:nvSpPr>
          <p:cNvPr id="6" name="Foliennummernplatzhalter 5">
            <a:extLst>
              <a:ext uri="{FF2B5EF4-FFF2-40B4-BE49-F238E27FC236}">
                <a16:creationId xmlns:a16="http://schemas.microsoft.com/office/drawing/2014/main" id="{1CF65120-DFE8-3A87-81CD-5D34CD6AEFA7}"/>
              </a:ext>
            </a:extLst>
          </p:cNvPr>
          <p:cNvSpPr txBox="1">
            <a:spLocks noGrp="1"/>
          </p:cNvSpPr>
          <p:nvPr>
            <p:ph type="sldNum" sz="quarter" idx="8"/>
          </p:nvPr>
        </p:nvSpPr>
        <p:spPr/>
        <p:txBody>
          <a:bodyPr/>
          <a:lstStyle>
            <a:lvl1pPr>
              <a:defRPr/>
            </a:lvl1pPr>
          </a:lstStyle>
          <a:p>
            <a:pPr lvl="0"/>
            <a:fld id="{467AD7EE-A58C-436B-8892-63928983E40E}" type="slidenum">
              <a:t>‹Nr.›</a:t>
            </a:fld>
            <a:endParaRPr lang="de-DE"/>
          </a:p>
        </p:txBody>
      </p:sp>
    </p:spTree>
    <p:extLst>
      <p:ext uri="{BB962C8B-B14F-4D97-AF65-F5344CB8AC3E}">
        <p14:creationId xmlns:p14="http://schemas.microsoft.com/office/powerpoint/2010/main" val="73629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 _a_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22986C-B37C-B199-2F19-A37A9C7CB172}"/>
              </a:ext>
            </a:extLst>
          </p:cNvPr>
          <p:cNvSpPr txBox="1">
            <a:spLocks noGrp="1"/>
          </p:cNvSpPr>
          <p:nvPr>
            <p:ph type="title"/>
          </p:nvPr>
        </p:nvSpPr>
        <p:spPr>
          <a:xfrm>
            <a:off x="687235" y="1414439"/>
            <a:ext cx="8694718" cy="2357277"/>
          </a:xfrm>
        </p:spPr>
        <p:txBody>
          <a:bodyPr anchor="b"/>
          <a:lstStyle>
            <a:lvl1pPr>
              <a:defRPr sz="6000"/>
            </a:lvl1pPr>
          </a:lstStyle>
          <a:p>
            <a:pPr lvl="0"/>
            <a:r>
              <a:rPr lang="de-DE"/>
              <a:t>Mastertitelformat bearbeiten</a:t>
            </a:r>
          </a:p>
        </p:txBody>
      </p:sp>
      <p:sp>
        <p:nvSpPr>
          <p:cNvPr id="3" name="Textplatzhalter 2">
            <a:extLst>
              <a:ext uri="{FF2B5EF4-FFF2-40B4-BE49-F238E27FC236}">
                <a16:creationId xmlns:a16="http://schemas.microsoft.com/office/drawing/2014/main" id="{A4A1E81A-3E2F-941B-6D15-959D156C72C9}"/>
              </a:ext>
            </a:extLst>
          </p:cNvPr>
          <p:cNvSpPr txBox="1">
            <a:spLocks noGrp="1"/>
          </p:cNvSpPr>
          <p:nvPr>
            <p:ph type="body" idx="1"/>
          </p:nvPr>
        </p:nvSpPr>
        <p:spPr>
          <a:xfrm>
            <a:off x="687235" y="3794037"/>
            <a:ext cx="8694718" cy="1241279"/>
          </a:xfrm>
        </p:spPr>
        <p:txBody>
          <a:bodyPr/>
          <a:lstStyle>
            <a:lvl1pPr>
              <a:defRPr sz="2400">
                <a:solidFill>
                  <a:srgbClr val="898989"/>
                </a:solidFill>
              </a:defRPr>
            </a:lvl1pPr>
          </a:lstStyle>
          <a:p>
            <a:pPr lvl="0"/>
            <a:r>
              <a:rPr lang="de-DE"/>
              <a:t>Mastertextformat bearbeiten</a:t>
            </a:r>
          </a:p>
        </p:txBody>
      </p:sp>
      <p:sp>
        <p:nvSpPr>
          <p:cNvPr id="4" name="Datumsplatzhalter 3">
            <a:extLst>
              <a:ext uri="{FF2B5EF4-FFF2-40B4-BE49-F238E27FC236}">
                <a16:creationId xmlns:a16="http://schemas.microsoft.com/office/drawing/2014/main" id="{FAEF1699-1FC8-FC00-B980-6CB0BB585BAB}"/>
              </a:ext>
            </a:extLst>
          </p:cNvPr>
          <p:cNvSpPr txBox="1">
            <a:spLocks noGrp="1"/>
          </p:cNvSpPr>
          <p:nvPr>
            <p:ph type="dt" sz="half" idx="7"/>
          </p:nvPr>
        </p:nvSpPr>
        <p:spPr/>
        <p:txBody>
          <a:bodyPr/>
          <a:lstStyle>
            <a:lvl1pPr>
              <a:defRPr/>
            </a:lvl1pPr>
          </a:lstStyle>
          <a:p>
            <a:pPr lvl="0"/>
            <a:endParaRPr lang="de-DE"/>
          </a:p>
        </p:txBody>
      </p:sp>
      <p:sp>
        <p:nvSpPr>
          <p:cNvPr id="5" name="Fußzeilenplatzhalter 4">
            <a:extLst>
              <a:ext uri="{FF2B5EF4-FFF2-40B4-BE49-F238E27FC236}">
                <a16:creationId xmlns:a16="http://schemas.microsoft.com/office/drawing/2014/main" id="{BF75CA80-443C-B1D1-1942-6B0CE1E3638F}"/>
              </a:ext>
            </a:extLst>
          </p:cNvPr>
          <p:cNvSpPr txBox="1">
            <a:spLocks noGrp="1"/>
          </p:cNvSpPr>
          <p:nvPr>
            <p:ph type="ftr" sz="quarter" idx="9"/>
          </p:nvPr>
        </p:nvSpPr>
        <p:spPr/>
        <p:txBody>
          <a:bodyPr/>
          <a:lstStyle>
            <a:lvl1pPr>
              <a:defRPr/>
            </a:lvl1pPr>
          </a:lstStyle>
          <a:p>
            <a:pPr lvl="0"/>
            <a:endParaRPr lang="de-DE"/>
          </a:p>
        </p:txBody>
      </p:sp>
      <p:sp>
        <p:nvSpPr>
          <p:cNvPr id="6" name="Foliennummernplatzhalter 5">
            <a:extLst>
              <a:ext uri="{FF2B5EF4-FFF2-40B4-BE49-F238E27FC236}">
                <a16:creationId xmlns:a16="http://schemas.microsoft.com/office/drawing/2014/main" id="{3FF20E42-EC64-1F20-57FC-7C134C83070C}"/>
              </a:ext>
            </a:extLst>
          </p:cNvPr>
          <p:cNvSpPr txBox="1">
            <a:spLocks noGrp="1"/>
          </p:cNvSpPr>
          <p:nvPr>
            <p:ph type="sldNum" sz="quarter" idx="8"/>
          </p:nvPr>
        </p:nvSpPr>
        <p:spPr/>
        <p:txBody>
          <a:bodyPr/>
          <a:lstStyle>
            <a:lvl1pPr>
              <a:defRPr/>
            </a:lvl1pPr>
          </a:lstStyle>
          <a:p>
            <a:pPr lvl="0"/>
            <a:fld id="{8BCE1299-EC6A-48E7-8971-65CA0262A57C}" type="slidenum">
              <a:t>‹Nr.›</a:t>
            </a:fld>
            <a:endParaRPr lang="de-DE"/>
          </a:p>
        </p:txBody>
      </p:sp>
    </p:spTree>
    <p:extLst>
      <p:ext uri="{BB962C8B-B14F-4D97-AF65-F5344CB8AC3E}">
        <p14:creationId xmlns:p14="http://schemas.microsoft.com/office/powerpoint/2010/main" val="4110102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8026C5-C1C1-F13A-1063-C02249EA1F0B}"/>
              </a:ext>
            </a:extLst>
          </p:cNvPr>
          <p:cNvSpPr txBox="1">
            <a:spLocks noGrp="1"/>
          </p:cNvSpPr>
          <p:nvPr>
            <p:ph type="title"/>
          </p:nvPr>
        </p:nvSpPr>
        <p:spPr/>
        <p:txBody>
          <a:bodyPr/>
          <a:lstStyle>
            <a:lvl1pPr>
              <a:defRPr/>
            </a:lvl1pPr>
          </a:lstStyle>
          <a:p>
            <a:pPr lvl="0"/>
            <a:r>
              <a:rPr lang="de-DE"/>
              <a:t>Mastertitelformat bearbeiten</a:t>
            </a:r>
          </a:p>
        </p:txBody>
      </p:sp>
      <p:sp>
        <p:nvSpPr>
          <p:cNvPr id="3" name="Inhaltsplatzhalter 2">
            <a:extLst>
              <a:ext uri="{FF2B5EF4-FFF2-40B4-BE49-F238E27FC236}">
                <a16:creationId xmlns:a16="http://schemas.microsoft.com/office/drawing/2014/main" id="{2BA63702-7CF6-87F9-9189-C9F77A1B3D0A}"/>
              </a:ext>
            </a:extLst>
          </p:cNvPr>
          <p:cNvSpPr txBox="1">
            <a:spLocks noGrp="1"/>
          </p:cNvSpPr>
          <p:nvPr>
            <p:ph type="title" idx="4294967295"/>
          </p:nvPr>
        </p:nvSpPr>
        <p:spPr>
          <a:xfrm>
            <a:off x="503276" y="1327315"/>
            <a:ext cx="4459318" cy="3287880"/>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4" name="Inhaltsplatzhalter 3">
            <a:extLst>
              <a:ext uri="{FF2B5EF4-FFF2-40B4-BE49-F238E27FC236}">
                <a16:creationId xmlns:a16="http://schemas.microsoft.com/office/drawing/2014/main" id="{90535A8A-C4DE-6BF4-51CB-BE9E74ACA538}"/>
              </a:ext>
            </a:extLst>
          </p:cNvPr>
          <p:cNvSpPr txBox="1">
            <a:spLocks noGrp="1"/>
          </p:cNvSpPr>
          <p:nvPr>
            <p:ph type="title" idx="4294967295"/>
          </p:nvPr>
        </p:nvSpPr>
        <p:spPr>
          <a:xfrm>
            <a:off x="5114879" y="1327315"/>
            <a:ext cx="4460763" cy="3287880"/>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5" name="Datumsplatzhalter 4">
            <a:extLst>
              <a:ext uri="{FF2B5EF4-FFF2-40B4-BE49-F238E27FC236}">
                <a16:creationId xmlns:a16="http://schemas.microsoft.com/office/drawing/2014/main" id="{680D04D8-7519-B3E1-97D6-D187165CB0C2}"/>
              </a:ext>
            </a:extLst>
          </p:cNvPr>
          <p:cNvSpPr txBox="1">
            <a:spLocks noGrp="1"/>
          </p:cNvSpPr>
          <p:nvPr>
            <p:ph type="dt" sz="half" idx="7"/>
          </p:nvPr>
        </p:nvSpPr>
        <p:spPr/>
        <p:txBody>
          <a:bodyPr/>
          <a:lstStyle>
            <a:lvl1pPr>
              <a:defRPr/>
            </a:lvl1pPr>
          </a:lstStyle>
          <a:p>
            <a:pPr lvl="0"/>
            <a:endParaRPr lang="de-DE"/>
          </a:p>
        </p:txBody>
      </p:sp>
      <p:sp>
        <p:nvSpPr>
          <p:cNvPr id="6" name="Fußzeilenplatzhalter 5">
            <a:extLst>
              <a:ext uri="{FF2B5EF4-FFF2-40B4-BE49-F238E27FC236}">
                <a16:creationId xmlns:a16="http://schemas.microsoft.com/office/drawing/2014/main" id="{5D28E154-2D9B-3176-BCF1-633C5194E857}"/>
              </a:ext>
            </a:extLst>
          </p:cNvPr>
          <p:cNvSpPr txBox="1">
            <a:spLocks noGrp="1"/>
          </p:cNvSpPr>
          <p:nvPr>
            <p:ph type="ftr" sz="quarter" idx="9"/>
          </p:nvPr>
        </p:nvSpPr>
        <p:spPr/>
        <p:txBody>
          <a:bodyPr/>
          <a:lstStyle>
            <a:lvl1pPr>
              <a:defRPr/>
            </a:lvl1pPr>
          </a:lstStyle>
          <a:p>
            <a:pPr lvl="0"/>
            <a:endParaRPr lang="de-DE"/>
          </a:p>
        </p:txBody>
      </p:sp>
      <p:sp>
        <p:nvSpPr>
          <p:cNvPr id="7" name="Foliennummernplatzhalter 6">
            <a:extLst>
              <a:ext uri="{FF2B5EF4-FFF2-40B4-BE49-F238E27FC236}">
                <a16:creationId xmlns:a16="http://schemas.microsoft.com/office/drawing/2014/main" id="{6C1CF2CE-7A40-2A80-0AA6-1756B05F04C9}"/>
              </a:ext>
            </a:extLst>
          </p:cNvPr>
          <p:cNvSpPr txBox="1">
            <a:spLocks noGrp="1"/>
          </p:cNvSpPr>
          <p:nvPr>
            <p:ph type="sldNum" sz="quarter" idx="8"/>
          </p:nvPr>
        </p:nvSpPr>
        <p:spPr/>
        <p:txBody>
          <a:bodyPr/>
          <a:lstStyle>
            <a:lvl1pPr>
              <a:defRPr/>
            </a:lvl1pPr>
          </a:lstStyle>
          <a:p>
            <a:pPr lvl="0"/>
            <a:fld id="{3FD6875F-ACFB-43C5-8606-CE5DFF61A183}" type="slidenum">
              <a:t>‹Nr.›</a:t>
            </a:fld>
            <a:endParaRPr lang="de-DE"/>
          </a:p>
        </p:txBody>
      </p:sp>
    </p:spTree>
    <p:extLst>
      <p:ext uri="{BB962C8B-B14F-4D97-AF65-F5344CB8AC3E}">
        <p14:creationId xmlns:p14="http://schemas.microsoft.com/office/powerpoint/2010/main" val="994172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C1EB96-EF57-AE91-6444-DB93FBAAED1D}"/>
              </a:ext>
            </a:extLst>
          </p:cNvPr>
          <p:cNvSpPr txBox="1">
            <a:spLocks noGrp="1"/>
          </p:cNvSpPr>
          <p:nvPr>
            <p:ph type="title"/>
          </p:nvPr>
        </p:nvSpPr>
        <p:spPr>
          <a:xfrm>
            <a:off x="693718" y="301678"/>
            <a:ext cx="8694718" cy="1096923"/>
          </a:xfrm>
        </p:spPr>
        <p:txBody>
          <a:bodyPr/>
          <a:lstStyle>
            <a:lvl1pPr>
              <a:defRPr/>
            </a:lvl1pPr>
          </a:lstStyle>
          <a:p>
            <a:pPr lvl="0"/>
            <a:r>
              <a:rPr lang="de-DE"/>
              <a:t>Mastertitelformat bearbeiten</a:t>
            </a:r>
          </a:p>
        </p:txBody>
      </p:sp>
      <p:sp>
        <p:nvSpPr>
          <p:cNvPr id="3" name="Textplatzhalter 2">
            <a:extLst>
              <a:ext uri="{FF2B5EF4-FFF2-40B4-BE49-F238E27FC236}">
                <a16:creationId xmlns:a16="http://schemas.microsoft.com/office/drawing/2014/main" id="{E0A3647A-9327-16FE-1F68-FD7814E73727}"/>
              </a:ext>
            </a:extLst>
          </p:cNvPr>
          <p:cNvSpPr txBox="1">
            <a:spLocks noGrp="1"/>
          </p:cNvSpPr>
          <p:nvPr>
            <p:ph type="body" idx="1"/>
          </p:nvPr>
        </p:nvSpPr>
        <p:spPr>
          <a:xfrm>
            <a:off x="693718" y="1390683"/>
            <a:ext cx="4265639" cy="681118"/>
          </a:xfrm>
        </p:spPr>
        <p:txBody>
          <a:bodyPr anchor="b"/>
          <a:lstStyle>
            <a:lvl1pPr>
              <a:defRPr sz="2400" b="1"/>
            </a:lvl1pPr>
          </a:lstStyle>
          <a:p>
            <a:pPr lvl="0"/>
            <a:r>
              <a:rPr lang="de-DE"/>
              <a:t>Mastertextformat bearbeiten</a:t>
            </a:r>
          </a:p>
        </p:txBody>
      </p:sp>
      <p:sp>
        <p:nvSpPr>
          <p:cNvPr id="4" name="Inhaltsplatzhalter 3">
            <a:extLst>
              <a:ext uri="{FF2B5EF4-FFF2-40B4-BE49-F238E27FC236}">
                <a16:creationId xmlns:a16="http://schemas.microsoft.com/office/drawing/2014/main" id="{81B3DB4A-E23A-E8EE-AA54-146BD42DF98D}"/>
              </a:ext>
            </a:extLst>
          </p:cNvPr>
          <p:cNvSpPr txBox="1">
            <a:spLocks noGrp="1"/>
          </p:cNvSpPr>
          <p:nvPr>
            <p:ph type="title" idx="4294967295"/>
          </p:nvPr>
        </p:nvSpPr>
        <p:spPr>
          <a:xfrm>
            <a:off x="693718" y="2071801"/>
            <a:ext cx="4265639" cy="3046323"/>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5" name="Textplatzhalter 4">
            <a:extLst>
              <a:ext uri="{FF2B5EF4-FFF2-40B4-BE49-F238E27FC236}">
                <a16:creationId xmlns:a16="http://schemas.microsoft.com/office/drawing/2014/main" id="{EBA31240-C108-36C7-6515-5B135B0780A2}"/>
              </a:ext>
            </a:extLst>
          </p:cNvPr>
          <p:cNvSpPr txBox="1">
            <a:spLocks noGrp="1"/>
          </p:cNvSpPr>
          <p:nvPr>
            <p:ph type="body" idx="3"/>
          </p:nvPr>
        </p:nvSpPr>
        <p:spPr>
          <a:xfrm>
            <a:off x="5103723" y="1390683"/>
            <a:ext cx="4284722" cy="681118"/>
          </a:xfrm>
        </p:spPr>
        <p:txBody>
          <a:bodyPr anchor="b"/>
          <a:lstStyle>
            <a:lvl1pPr>
              <a:buNone/>
              <a:defRPr sz="2400" b="1"/>
            </a:lvl1pPr>
          </a:lstStyle>
          <a:p>
            <a:pPr lvl="0"/>
            <a:r>
              <a:rPr lang="de-DE"/>
              <a:t>Mastertextformat bearbeiten</a:t>
            </a:r>
          </a:p>
        </p:txBody>
      </p:sp>
      <p:sp>
        <p:nvSpPr>
          <p:cNvPr id="6" name="Inhaltsplatzhalter 5">
            <a:extLst>
              <a:ext uri="{FF2B5EF4-FFF2-40B4-BE49-F238E27FC236}">
                <a16:creationId xmlns:a16="http://schemas.microsoft.com/office/drawing/2014/main" id="{0CB8F103-B956-2B7B-58A2-34FBC9719EAE}"/>
              </a:ext>
            </a:extLst>
          </p:cNvPr>
          <p:cNvSpPr txBox="1">
            <a:spLocks noGrp="1"/>
          </p:cNvSpPr>
          <p:nvPr>
            <p:ph type="title" idx="4294967295"/>
          </p:nvPr>
        </p:nvSpPr>
        <p:spPr>
          <a:xfrm>
            <a:off x="5103723" y="2071801"/>
            <a:ext cx="4284722" cy="3046323"/>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7" name="Datumsplatzhalter 6">
            <a:extLst>
              <a:ext uri="{FF2B5EF4-FFF2-40B4-BE49-F238E27FC236}">
                <a16:creationId xmlns:a16="http://schemas.microsoft.com/office/drawing/2014/main" id="{AF0C4FEB-7C59-B9B0-22BB-18E13BDDFE56}"/>
              </a:ext>
            </a:extLst>
          </p:cNvPr>
          <p:cNvSpPr txBox="1">
            <a:spLocks noGrp="1"/>
          </p:cNvSpPr>
          <p:nvPr>
            <p:ph type="dt" sz="half" idx="7"/>
          </p:nvPr>
        </p:nvSpPr>
        <p:spPr/>
        <p:txBody>
          <a:bodyPr/>
          <a:lstStyle>
            <a:lvl1pPr>
              <a:defRPr/>
            </a:lvl1pPr>
          </a:lstStyle>
          <a:p>
            <a:pPr lvl="0"/>
            <a:endParaRPr lang="de-DE"/>
          </a:p>
        </p:txBody>
      </p:sp>
      <p:sp>
        <p:nvSpPr>
          <p:cNvPr id="8" name="Fußzeilenplatzhalter 7">
            <a:extLst>
              <a:ext uri="{FF2B5EF4-FFF2-40B4-BE49-F238E27FC236}">
                <a16:creationId xmlns:a16="http://schemas.microsoft.com/office/drawing/2014/main" id="{FC331200-6844-0378-F4A1-64FA8C81A277}"/>
              </a:ext>
            </a:extLst>
          </p:cNvPr>
          <p:cNvSpPr txBox="1">
            <a:spLocks noGrp="1"/>
          </p:cNvSpPr>
          <p:nvPr>
            <p:ph type="ftr" sz="quarter" idx="9"/>
          </p:nvPr>
        </p:nvSpPr>
        <p:spPr/>
        <p:txBody>
          <a:bodyPr/>
          <a:lstStyle>
            <a:lvl1pPr>
              <a:defRPr/>
            </a:lvl1pPr>
          </a:lstStyle>
          <a:p>
            <a:pPr lvl="0"/>
            <a:endParaRPr lang="de-DE"/>
          </a:p>
        </p:txBody>
      </p:sp>
      <p:sp>
        <p:nvSpPr>
          <p:cNvPr id="9" name="Foliennummernplatzhalter 8">
            <a:extLst>
              <a:ext uri="{FF2B5EF4-FFF2-40B4-BE49-F238E27FC236}">
                <a16:creationId xmlns:a16="http://schemas.microsoft.com/office/drawing/2014/main" id="{484AE512-1999-D3FF-9F25-CDC49F182FE8}"/>
              </a:ext>
            </a:extLst>
          </p:cNvPr>
          <p:cNvSpPr txBox="1">
            <a:spLocks noGrp="1"/>
          </p:cNvSpPr>
          <p:nvPr>
            <p:ph type="sldNum" sz="quarter" idx="8"/>
          </p:nvPr>
        </p:nvSpPr>
        <p:spPr/>
        <p:txBody>
          <a:bodyPr/>
          <a:lstStyle>
            <a:lvl1pPr>
              <a:defRPr/>
            </a:lvl1pPr>
          </a:lstStyle>
          <a:p>
            <a:pPr lvl="0"/>
            <a:fld id="{C7580C3F-1BBD-496B-A84B-D13AFE906653}" type="slidenum">
              <a:t>‹Nr.›</a:t>
            </a:fld>
            <a:endParaRPr lang="de-DE"/>
          </a:p>
        </p:txBody>
      </p:sp>
    </p:spTree>
    <p:extLst>
      <p:ext uri="{BB962C8B-B14F-4D97-AF65-F5344CB8AC3E}">
        <p14:creationId xmlns:p14="http://schemas.microsoft.com/office/powerpoint/2010/main" val="3452313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3C299F-F18A-93DA-275C-A2084617F8DD}"/>
              </a:ext>
            </a:extLst>
          </p:cNvPr>
          <p:cNvSpPr txBox="1">
            <a:spLocks noGrp="1"/>
          </p:cNvSpPr>
          <p:nvPr>
            <p:ph type="title"/>
          </p:nvPr>
        </p:nvSpPr>
        <p:spPr/>
        <p:txBody>
          <a:bodyPr/>
          <a:lstStyle>
            <a:lvl1pPr>
              <a:defRPr/>
            </a:lvl1pPr>
          </a:lstStyle>
          <a:p>
            <a:pPr lvl="0"/>
            <a:r>
              <a:rPr lang="de-DE"/>
              <a:t>Mastertitelformat bearbeiten</a:t>
            </a:r>
          </a:p>
        </p:txBody>
      </p:sp>
      <p:sp>
        <p:nvSpPr>
          <p:cNvPr id="3" name="Datumsplatzhalter 2">
            <a:extLst>
              <a:ext uri="{FF2B5EF4-FFF2-40B4-BE49-F238E27FC236}">
                <a16:creationId xmlns:a16="http://schemas.microsoft.com/office/drawing/2014/main" id="{F97B2BC7-86F3-79B3-8DC2-ED673AE41FE5}"/>
              </a:ext>
            </a:extLst>
          </p:cNvPr>
          <p:cNvSpPr txBox="1">
            <a:spLocks noGrp="1"/>
          </p:cNvSpPr>
          <p:nvPr>
            <p:ph type="dt" sz="half" idx="7"/>
          </p:nvPr>
        </p:nvSpPr>
        <p:spPr/>
        <p:txBody>
          <a:bodyPr/>
          <a:lstStyle>
            <a:lvl1pPr>
              <a:defRPr/>
            </a:lvl1pPr>
          </a:lstStyle>
          <a:p>
            <a:pPr lvl="0"/>
            <a:endParaRPr lang="de-DE"/>
          </a:p>
        </p:txBody>
      </p:sp>
      <p:sp>
        <p:nvSpPr>
          <p:cNvPr id="4" name="Fußzeilenplatzhalter 3">
            <a:extLst>
              <a:ext uri="{FF2B5EF4-FFF2-40B4-BE49-F238E27FC236}">
                <a16:creationId xmlns:a16="http://schemas.microsoft.com/office/drawing/2014/main" id="{82600746-1131-A8EF-C702-9528452A6E68}"/>
              </a:ext>
            </a:extLst>
          </p:cNvPr>
          <p:cNvSpPr txBox="1">
            <a:spLocks noGrp="1"/>
          </p:cNvSpPr>
          <p:nvPr>
            <p:ph type="ftr" sz="quarter" idx="9"/>
          </p:nvPr>
        </p:nvSpPr>
        <p:spPr/>
        <p:txBody>
          <a:bodyPr/>
          <a:lstStyle>
            <a:lvl1pPr>
              <a:defRPr/>
            </a:lvl1pPr>
          </a:lstStyle>
          <a:p>
            <a:pPr lvl="0"/>
            <a:endParaRPr lang="de-DE"/>
          </a:p>
        </p:txBody>
      </p:sp>
      <p:sp>
        <p:nvSpPr>
          <p:cNvPr id="5" name="Foliennummernplatzhalter 4">
            <a:extLst>
              <a:ext uri="{FF2B5EF4-FFF2-40B4-BE49-F238E27FC236}">
                <a16:creationId xmlns:a16="http://schemas.microsoft.com/office/drawing/2014/main" id="{74794ADE-5BED-6AC8-4C3F-47191C0F5012}"/>
              </a:ext>
            </a:extLst>
          </p:cNvPr>
          <p:cNvSpPr txBox="1">
            <a:spLocks noGrp="1"/>
          </p:cNvSpPr>
          <p:nvPr>
            <p:ph type="sldNum" sz="quarter" idx="8"/>
          </p:nvPr>
        </p:nvSpPr>
        <p:spPr/>
        <p:txBody>
          <a:bodyPr/>
          <a:lstStyle>
            <a:lvl1pPr>
              <a:defRPr/>
            </a:lvl1pPr>
          </a:lstStyle>
          <a:p>
            <a:pPr lvl="0"/>
            <a:fld id="{785AC675-1EB5-4265-8569-C13266EA40E0}" type="slidenum">
              <a:t>‹Nr.›</a:t>
            </a:fld>
            <a:endParaRPr lang="de-DE"/>
          </a:p>
        </p:txBody>
      </p:sp>
    </p:spTree>
    <p:extLst>
      <p:ext uri="{BB962C8B-B14F-4D97-AF65-F5344CB8AC3E}">
        <p14:creationId xmlns:p14="http://schemas.microsoft.com/office/powerpoint/2010/main" val="1355545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E9ADEA3-7231-33E9-20B1-17EEEF02DE7A}"/>
              </a:ext>
            </a:extLst>
          </p:cNvPr>
          <p:cNvSpPr txBox="1">
            <a:spLocks noGrp="1"/>
          </p:cNvSpPr>
          <p:nvPr>
            <p:ph type="dt" sz="half" idx="7"/>
          </p:nvPr>
        </p:nvSpPr>
        <p:spPr/>
        <p:txBody>
          <a:bodyPr/>
          <a:lstStyle>
            <a:lvl1pPr>
              <a:defRPr/>
            </a:lvl1pPr>
          </a:lstStyle>
          <a:p>
            <a:pPr lvl="0"/>
            <a:endParaRPr lang="de-DE"/>
          </a:p>
        </p:txBody>
      </p:sp>
      <p:sp>
        <p:nvSpPr>
          <p:cNvPr id="3" name="Fußzeilenplatzhalter 2">
            <a:extLst>
              <a:ext uri="{FF2B5EF4-FFF2-40B4-BE49-F238E27FC236}">
                <a16:creationId xmlns:a16="http://schemas.microsoft.com/office/drawing/2014/main" id="{41969071-F9E9-4A95-8593-C6AF6198FE84}"/>
              </a:ext>
            </a:extLst>
          </p:cNvPr>
          <p:cNvSpPr txBox="1">
            <a:spLocks noGrp="1"/>
          </p:cNvSpPr>
          <p:nvPr>
            <p:ph type="ftr" sz="quarter" idx="9"/>
          </p:nvPr>
        </p:nvSpPr>
        <p:spPr/>
        <p:txBody>
          <a:bodyPr/>
          <a:lstStyle>
            <a:lvl1pPr>
              <a:defRPr/>
            </a:lvl1pPr>
          </a:lstStyle>
          <a:p>
            <a:pPr lvl="0"/>
            <a:endParaRPr lang="de-DE"/>
          </a:p>
        </p:txBody>
      </p:sp>
      <p:sp>
        <p:nvSpPr>
          <p:cNvPr id="4" name="Foliennummernplatzhalter 3">
            <a:extLst>
              <a:ext uri="{FF2B5EF4-FFF2-40B4-BE49-F238E27FC236}">
                <a16:creationId xmlns:a16="http://schemas.microsoft.com/office/drawing/2014/main" id="{19B22BCB-C522-1AA4-2E9C-EE969458406E}"/>
              </a:ext>
            </a:extLst>
          </p:cNvPr>
          <p:cNvSpPr txBox="1">
            <a:spLocks noGrp="1"/>
          </p:cNvSpPr>
          <p:nvPr>
            <p:ph type="sldNum" sz="quarter" idx="8"/>
          </p:nvPr>
        </p:nvSpPr>
        <p:spPr/>
        <p:txBody>
          <a:bodyPr/>
          <a:lstStyle>
            <a:lvl1pPr>
              <a:defRPr/>
            </a:lvl1pPr>
          </a:lstStyle>
          <a:p>
            <a:pPr lvl="0"/>
            <a:fld id="{A29CBEC6-AB3A-46CF-B9EE-5EE2D2F07776}" type="slidenum">
              <a:t>‹Nr.›</a:t>
            </a:fld>
            <a:endParaRPr lang="de-DE"/>
          </a:p>
        </p:txBody>
      </p:sp>
      <p:sp>
        <p:nvSpPr>
          <p:cNvPr id="5" name="Titel 4">
            <a:extLst>
              <a:ext uri="{FF2B5EF4-FFF2-40B4-BE49-F238E27FC236}">
                <a16:creationId xmlns:a16="http://schemas.microsoft.com/office/drawing/2014/main" id="{B6A2A5F9-91B2-61C4-AEAF-CA8694D01890}"/>
              </a:ext>
            </a:extLst>
          </p:cNvPr>
          <p:cNvSpPr txBox="1">
            <a:spLocks noGrp="1"/>
          </p:cNvSpPr>
          <p:nvPr>
            <p:ph type="title" idx="4294967295"/>
          </p:nvPr>
        </p:nvSpPr>
        <p:spPr>
          <a:xfrm>
            <a:off x="503998" y="226076"/>
            <a:ext cx="9072000" cy="946440"/>
          </a:xfrm>
        </p:spPr>
        <p:txBody>
          <a:bodyPr/>
          <a:lstStyle>
            <a:lvl1pPr>
              <a:defRPr/>
            </a:lvl1pPr>
          </a:lstStyle>
          <a:p>
            <a:pPr lvl="0"/>
            <a:endParaRPr lang="de-DE"/>
          </a:p>
        </p:txBody>
      </p:sp>
      <p:sp>
        <p:nvSpPr>
          <p:cNvPr id="6" name="Textplatzhalter 5">
            <a:extLst>
              <a:ext uri="{FF2B5EF4-FFF2-40B4-BE49-F238E27FC236}">
                <a16:creationId xmlns:a16="http://schemas.microsoft.com/office/drawing/2014/main" id="{19F603D9-EB02-9C06-67DA-5E808C3A38CE}"/>
              </a:ext>
            </a:extLst>
          </p:cNvPr>
          <p:cNvSpPr txBox="1">
            <a:spLocks noGrp="1"/>
          </p:cNvSpPr>
          <p:nvPr>
            <p:ph type="body" idx="4294967295"/>
          </p:nvPr>
        </p:nvSpPr>
        <p:spPr>
          <a:xfrm>
            <a:off x="503998" y="1326602"/>
            <a:ext cx="9072000" cy="3288603"/>
          </a:xfrm>
        </p:spPr>
        <p:txBody>
          <a:bodyPr/>
          <a:lstStyle>
            <a:lvl1pPr>
              <a:defRPr/>
            </a:lvl1pPr>
          </a:lstStyle>
          <a:p>
            <a:pPr lvl="0"/>
            <a:endParaRPr lang="de-DE"/>
          </a:p>
        </p:txBody>
      </p:sp>
    </p:spTree>
    <p:extLst>
      <p:ext uri="{BB962C8B-B14F-4D97-AF65-F5344CB8AC3E}">
        <p14:creationId xmlns:p14="http://schemas.microsoft.com/office/powerpoint/2010/main" val="30764699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DE48E-5294-4CC0-3FFE-A9B103B04596}"/>
              </a:ext>
            </a:extLst>
          </p:cNvPr>
          <p:cNvSpPr txBox="1">
            <a:spLocks noGrp="1"/>
          </p:cNvSpPr>
          <p:nvPr>
            <p:ph type="title"/>
          </p:nvPr>
        </p:nvSpPr>
        <p:spPr>
          <a:xfrm>
            <a:off x="693718" y="378003"/>
            <a:ext cx="3251158" cy="1324078"/>
          </a:xfrm>
        </p:spPr>
        <p:txBody>
          <a:bodyPr anchor="b"/>
          <a:lstStyle>
            <a:lvl1pPr>
              <a:defRPr sz="3200"/>
            </a:lvl1pPr>
          </a:lstStyle>
          <a:p>
            <a:pPr lvl="0"/>
            <a:r>
              <a:rPr lang="de-DE"/>
              <a:t>Mastertitelformat bearbeiten</a:t>
            </a:r>
          </a:p>
        </p:txBody>
      </p:sp>
      <p:sp>
        <p:nvSpPr>
          <p:cNvPr id="3" name="Inhaltsplatzhalter 2">
            <a:extLst>
              <a:ext uri="{FF2B5EF4-FFF2-40B4-BE49-F238E27FC236}">
                <a16:creationId xmlns:a16="http://schemas.microsoft.com/office/drawing/2014/main" id="{89774F49-350E-3F80-79EB-41F8EBCFE6A0}"/>
              </a:ext>
            </a:extLst>
          </p:cNvPr>
          <p:cNvSpPr txBox="1">
            <a:spLocks noGrp="1"/>
          </p:cNvSpPr>
          <p:nvPr>
            <p:ph type="title" idx="4294967295"/>
          </p:nvPr>
        </p:nvSpPr>
        <p:spPr>
          <a:xfrm>
            <a:off x="4286158" y="816120"/>
            <a:ext cx="5102278" cy="4030556"/>
          </a:xfrm>
        </p:spPr>
        <p:txBody>
          <a:bodyPr anchor="t">
            <a:normAutofit/>
          </a:bodyPr>
          <a:lstStyle>
            <a:lvl1pPr>
              <a:spcBef>
                <a:spcPts val="1415"/>
              </a:spcBef>
              <a:defRPr sz="3200"/>
            </a:lvl1pPr>
          </a:lstStyle>
          <a:p>
            <a:pPr lvl="0"/>
            <a:r>
              <a:rPr lang="de-DE"/>
              <a:t>Mastertextformat bearbeiten</a:t>
            </a:r>
            <a:br>
              <a:rPr lang="de-DE"/>
            </a:br>
            <a:r>
              <a:rPr lang="de-DE"/>
              <a:t>Zweite Ebene</a:t>
            </a:r>
            <a:br>
              <a:rPr lang="de-DE"/>
            </a:br>
            <a:r>
              <a:rPr lang="de-DE"/>
              <a:t>Dritte Ebene</a:t>
            </a:r>
            <a:br>
              <a:rPr lang="de-DE"/>
            </a:br>
            <a:r>
              <a:rPr lang="de-DE"/>
              <a:t>Vierte Ebene</a:t>
            </a:r>
            <a:br>
              <a:rPr lang="de-DE"/>
            </a:br>
            <a:r>
              <a:rPr lang="de-DE"/>
              <a:t>Fünfte Ebene</a:t>
            </a:r>
          </a:p>
        </p:txBody>
      </p:sp>
      <p:sp>
        <p:nvSpPr>
          <p:cNvPr id="4" name="Textplatzhalter 3">
            <a:extLst>
              <a:ext uri="{FF2B5EF4-FFF2-40B4-BE49-F238E27FC236}">
                <a16:creationId xmlns:a16="http://schemas.microsoft.com/office/drawing/2014/main" id="{AD546365-E1EF-AF29-C8BB-A391640E3814}"/>
              </a:ext>
            </a:extLst>
          </p:cNvPr>
          <p:cNvSpPr txBox="1">
            <a:spLocks noGrp="1"/>
          </p:cNvSpPr>
          <p:nvPr>
            <p:ph type="body" idx="2"/>
          </p:nvPr>
        </p:nvSpPr>
        <p:spPr>
          <a:xfrm>
            <a:off x="693718" y="1701716"/>
            <a:ext cx="3251158" cy="3151077"/>
          </a:xfrm>
        </p:spPr>
        <p:txBody>
          <a:bodyPr/>
          <a:lstStyle>
            <a:lvl1pPr>
              <a:defRPr sz="1600"/>
            </a:lvl1pPr>
          </a:lstStyle>
          <a:p>
            <a:pPr lvl="0"/>
            <a:r>
              <a:rPr lang="de-DE"/>
              <a:t>Mastertextformat bearbeiten</a:t>
            </a:r>
          </a:p>
        </p:txBody>
      </p:sp>
      <p:sp>
        <p:nvSpPr>
          <p:cNvPr id="5" name="Datumsplatzhalter 4">
            <a:extLst>
              <a:ext uri="{FF2B5EF4-FFF2-40B4-BE49-F238E27FC236}">
                <a16:creationId xmlns:a16="http://schemas.microsoft.com/office/drawing/2014/main" id="{1008E457-7A5F-2B85-3214-29DE49F26377}"/>
              </a:ext>
            </a:extLst>
          </p:cNvPr>
          <p:cNvSpPr txBox="1">
            <a:spLocks noGrp="1"/>
          </p:cNvSpPr>
          <p:nvPr>
            <p:ph type="dt" sz="half" idx="7"/>
          </p:nvPr>
        </p:nvSpPr>
        <p:spPr/>
        <p:txBody>
          <a:bodyPr/>
          <a:lstStyle>
            <a:lvl1pPr>
              <a:defRPr/>
            </a:lvl1pPr>
          </a:lstStyle>
          <a:p>
            <a:pPr lvl="0"/>
            <a:endParaRPr lang="de-DE"/>
          </a:p>
        </p:txBody>
      </p:sp>
      <p:sp>
        <p:nvSpPr>
          <p:cNvPr id="6" name="Fußzeilenplatzhalter 5">
            <a:extLst>
              <a:ext uri="{FF2B5EF4-FFF2-40B4-BE49-F238E27FC236}">
                <a16:creationId xmlns:a16="http://schemas.microsoft.com/office/drawing/2014/main" id="{EB980F72-230B-94FB-5D50-9E8B3D959E10}"/>
              </a:ext>
            </a:extLst>
          </p:cNvPr>
          <p:cNvSpPr txBox="1">
            <a:spLocks noGrp="1"/>
          </p:cNvSpPr>
          <p:nvPr>
            <p:ph type="ftr" sz="quarter" idx="9"/>
          </p:nvPr>
        </p:nvSpPr>
        <p:spPr/>
        <p:txBody>
          <a:bodyPr/>
          <a:lstStyle>
            <a:lvl1pPr>
              <a:defRPr/>
            </a:lvl1pPr>
          </a:lstStyle>
          <a:p>
            <a:pPr lvl="0"/>
            <a:endParaRPr lang="de-DE"/>
          </a:p>
        </p:txBody>
      </p:sp>
      <p:sp>
        <p:nvSpPr>
          <p:cNvPr id="7" name="Foliennummernplatzhalter 6">
            <a:extLst>
              <a:ext uri="{FF2B5EF4-FFF2-40B4-BE49-F238E27FC236}">
                <a16:creationId xmlns:a16="http://schemas.microsoft.com/office/drawing/2014/main" id="{FA296961-567F-C20A-7BF3-9A6250674F52}"/>
              </a:ext>
            </a:extLst>
          </p:cNvPr>
          <p:cNvSpPr txBox="1">
            <a:spLocks noGrp="1"/>
          </p:cNvSpPr>
          <p:nvPr>
            <p:ph type="sldNum" sz="quarter" idx="8"/>
          </p:nvPr>
        </p:nvSpPr>
        <p:spPr/>
        <p:txBody>
          <a:bodyPr/>
          <a:lstStyle>
            <a:lvl1pPr>
              <a:defRPr/>
            </a:lvl1pPr>
          </a:lstStyle>
          <a:p>
            <a:pPr lvl="0"/>
            <a:fld id="{563D620A-6D4E-4D15-AD04-370469AA661D}" type="slidenum">
              <a:t>‹Nr.›</a:t>
            </a:fld>
            <a:endParaRPr lang="de-DE"/>
          </a:p>
        </p:txBody>
      </p:sp>
    </p:spTree>
    <p:extLst>
      <p:ext uri="{BB962C8B-B14F-4D97-AF65-F5344CB8AC3E}">
        <p14:creationId xmlns:p14="http://schemas.microsoft.com/office/powerpoint/2010/main" val="348734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D3C507-2815-2ECF-899C-A620276E9F86}"/>
              </a:ext>
            </a:extLst>
          </p:cNvPr>
          <p:cNvSpPr txBox="1">
            <a:spLocks noGrp="1"/>
          </p:cNvSpPr>
          <p:nvPr>
            <p:ph type="title"/>
          </p:nvPr>
        </p:nvSpPr>
        <p:spPr>
          <a:xfrm>
            <a:off x="693718" y="378003"/>
            <a:ext cx="3251158" cy="1324078"/>
          </a:xfrm>
        </p:spPr>
        <p:txBody>
          <a:bodyPr anchor="b"/>
          <a:lstStyle>
            <a:lvl1pPr>
              <a:defRPr sz="3200"/>
            </a:lvl1pPr>
          </a:lstStyle>
          <a:p>
            <a:pPr lvl="0"/>
            <a:r>
              <a:rPr lang="de-DE"/>
              <a:t>Mastertitelformat bearbeiten</a:t>
            </a:r>
          </a:p>
        </p:txBody>
      </p:sp>
      <p:sp>
        <p:nvSpPr>
          <p:cNvPr id="3" name="Bildplatzhalter 2">
            <a:extLst>
              <a:ext uri="{FF2B5EF4-FFF2-40B4-BE49-F238E27FC236}">
                <a16:creationId xmlns:a16="http://schemas.microsoft.com/office/drawing/2014/main" id="{059841FD-A7E4-47CD-4AC1-1E8CD342562E}"/>
              </a:ext>
            </a:extLst>
          </p:cNvPr>
          <p:cNvSpPr txBox="1">
            <a:spLocks noGrp="1"/>
          </p:cNvSpPr>
          <p:nvPr>
            <p:ph type="title" idx="4294967295"/>
          </p:nvPr>
        </p:nvSpPr>
        <p:spPr>
          <a:xfrm>
            <a:off x="4286158" y="816120"/>
            <a:ext cx="5102278" cy="4030556"/>
          </a:xfrm>
        </p:spPr>
        <p:txBody>
          <a:bodyPr anchor="t">
            <a:normAutofit/>
          </a:bodyPr>
          <a:lstStyle>
            <a:lvl1pPr>
              <a:defRPr/>
            </a:lvl1pPr>
          </a:lstStyle>
          <a:p>
            <a:pPr lvl="0"/>
            <a:endParaRPr lang="de-DE"/>
          </a:p>
        </p:txBody>
      </p:sp>
      <p:sp>
        <p:nvSpPr>
          <p:cNvPr id="4" name="Textplatzhalter 3">
            <a:extLst>
              <a:ext uri="{FF2B5EF4-FFF2-40B4-BE49-F238E27FC236}">
                <a16:creationId xmlns:a16="http://schemas.microsoft.com/office/drawing/2014/main" id="{275753EF-5D72-7280-3D32-799CCD58234E}"/>
              </a:ext>
            </a:extLst>
          </p:cNvPr>
          <p:cNvSpPr txBox="1">
            <a:spLocks noGrp="1"/>
          </p:cNvSpPr>
          <p:nvPr>
            <p:ph type="body" idx="2"/>
          </p:nvPr>
        </p:nvSpPr>
        <p:spPr>
          <a:xfrm>
            <a:off x="693718" y="1701716"/>
            <a:ext cx="3251158" cy="3151077"/>
          </a:xfrm>
        </p:spPr>
        <p:txBody>
          <a:bodyPr/>
          <a:lstStyle>
            <a:lvl1pPr>
              <a:defRPr sz="1600"/>
            </a:lvl1pPr>
          </a:lstStyle>
          <a:p>
            <a:pPr lvl="0"/>
            <a:r>
              <a:rPr lang="de-DE"/>
              <a:t>Mastertextformat bearbeiten</a:t>
            </a:r>
          </a:p>
        </p:txBody>
      </p:sp>
      <p:sp>
        <p:nvSpPr>
          <p:cNvPr id="5" name="Datumsplatzhalter 4">
            <a:extLst>
              <a:ext uri="{FF2B5EF4-FFF2-40B4-BE49-F238E27FC236}">
                <a16:creationId xmlns:a16="http://schemas.microsoft.com/office/drawing/2014/main" id="{37156B97-4095-7A13-BD86-E1DE7DD0519F}"/>
              </a:ext>
            </a:extLst>
          </p:cNvPr>
          <p:cNvSpPr txBox="1">
            <a:spLocks noGrp="1"/>
          </p:cNvSpPr>
          <p:nvPr>
            <p:ph type="dt" sz="half" idx="7"/>
          </p:nvPr>
        </p:nvSpPr>
        <p:spPr/>
        <p:txBody>
          <a:bodyPr/>
          <a:lstStyle>
            <a:lvl1pPr>
              <a:defRPr/>
            </a:lvl1pPr>
          </a:lstStyle>
          <a:p>
            <a:pPr lvl="0"/>
            <a:endParaRPr lang="de-DE"/>
          </a:p>
        </p:txBody>
      </p:sp>
      <p:sp>
        <p:nvSpPr>
          <p:cNvPr id="6" name="Fußzeilenplatzhalter 5">
            <a:extLst>
              <a:ext uri="{FF2B5EF4-FFF2-40B4-BE49-F238E27FC236}">
                <a16:creationId xmlns:a16="http://schemas.microsoft.com/office/drawing/2014/main" id="{3043E09E-8A76-BFCC-4240-E35E12B0A07A}"/>
              </a:ext>
            </a:extLst>
          </p:cNvPr>
          <p:cNvSpPr txBox="1">
            <a:spLocks noGrp="1"/>
          </p:cNvSpPr>
          <p:nvPr>
            <p:ph type="ftr" sz="quarter" idx="9"/>
          </p:nvPr>
        </p:nvSpPr>
        <p:spPr/>
        <p:txBody>
          <a:bodyPr/>
          <a:lstStyle>
            <a:lvl1pPr>
              <a:defRPr/>
            </a:lvl1pPr>
          </a:lstStyle>
          <a:p>
            <a:pPr lvl="0"/>
            <a:endParaRPr lang="de-DE"/>
          </a:p>
        </p:txBody>
      </p:sp>
      <p:sp>
        <p:nvSpPr>
          <p:cNvPr id="7" name="Foliennummernplatzhalter 6">
            <a:extLst>
              <a:ext uri="{FF2B5EF4-FFF2-40B4-BE49-F238E27FC236}">
                <a16:creationId xmlns:a16="http://schemas.microsoft.com/office/drawing/2014/main" id="{A174733B-0E66-8E69-2097-C43B5B3B5383}"/>
              </a:ext>
            </a:extLst>
          </p:cNvPr>
          <p:cNvSpPr txBox="1">
            <a:spLocks noGrp="1"/>
          </p:cNvSpPr>
          <p:nvPr>
            <p:ph type="sldNum" sz="quarter" idx="8"/>
          </p:nvPr>
        </p:nvSpPr>
        <p:spPr/>
        <p:txBody>
          <a:bodyPr/>
          <a:lstStyle>
            <a:lvl1pPr>
              <a:defRPr/>
            </a:lvl1pPr>
          </a:lstStyle>
          <a:p>
            <a:pPr lvl="0"/>
            <a:fld id="{EA06DCED-4FC8-400F-A998-D2CFA0495E64}" type="slidenum">
              <a:t>‹Nr.›</a:t>
            </a:fld>
            <a:endParaRPr lang="de-DE"/>
          </a:p>
        </p:txBody>
      </p:sp>
    </p:spTree>
    <p:extLst>
      <p:ext uri="{BB962C8B-B14F-4D97-AF65-F5344CB8AC3E}">
        <p14:creationId xmlns:p14="http://schemas.microsoft.com/office/powerpoint/2010/main" val="1644439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81635CD-094B-0FCB-4958-7E5975214A73}"/>
              </a:ext>
            </a:extLst>
          </p:cNvPr>
          <p:cNvSpPr txBox="1">
            <a:spLocks noGrp="1"/>
          </p:cNvSpPr>
          <p:nvPr>
            <p:ph type="title"/>
          </p:nvPr>
        </p:nvSpPr>
        <p:spPr>
          <a:xfrm>
            <a:off x="503998" y="226076"/>
            <a:ext cx="9071643" cy="946440"/>
          </a:xfrm>
          <a:prstGeom prst="rect">
            <a:avLst/>
          </a:prstGeom>
          <a:noFill/>
          <a:ln>
            <a:noFill/>
          </a:ln>
        </p:spPr>
        <p:txBody>
          <a:bodyPr vert="horz" wrap="square" lIns="0" tIns="0" rIns="0" bIns="0" anchor="ctr" anchorCtr="1" compatLnSpc="1">
            <a:noAutofit/>
          </a:bodyPr>
          <a:lstStyle/>
          <a:p>
            <a:pPr lvl="0"/>
            <a:endParaRPr lang="de-DE"/>
          </a:p>
        </p:txBody>
      </p:sp>
      <p:sp>
        <p:nvSpPr>
          <p:cNvPr id="3" name="Textplatzhalter 2">
            <a:extLst>
              <a:ext uri="{FF2B5EF4-FFF2-40B4-BE49-F238E27FC236}">
                <a16:creationId xmlns:a16="http://schemas.microsoft.com/office/drawing/2014/main" id="{6DAC5CDA-4CB9-9720-046A-054F57C40102}"/>
              </a:ext>
            </a:extLst>
          </p:cNvPr>
          <p:cNvSpPr txBox="1">
            <a:spLocks noGrp="1"/>
          </p:cNvSpPr>
          <p:nvPr>
            <p:ph type="body" idx="1"/>
          </p:nvPr>
        </p:nvSpPr>
        <p:spPr>
          <a:xfrm>
            <a:off x="503998" y="1326602"/>
            <a:ext cx="9071643" cy="3288237"/>
          </a:xfrm>
          <a:prstGeom prst="rect">
            <a:avLst/>
          </a:prstGeom>
          <a:noFill/>
          <a:ln>
            <a:noFill/>
          </a:ln>
        </p:spPr>
        <p:txBody>
          <a:bodyPr vert="horz" wrap="square" lIns="0" tIns="0" rIns="0" bIns="0" anchor="t" anchorCtr="0" compatLnSpc="1">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B185351-CCA5-ADF2-7633-5ED9101211F3}"/>
              </a:ext>
            </a:extLst>
          </p:cNvPr>
          <p:cNvSpPr txBox="1">
            <a:spLocks noGrp="1"/>
          </p:cNvSpPr>
          <p:nvPr>
            <p:ph type="dt" sz="half" idx="2"/>
          </p:nvPr>
        </p:nvSpPr>
        <p:spPr>
          <a:xfrm>
            <a:off x="503998" y="5165281"/>
            <a:ext cx="2348279" cy="390604"/>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de-DE"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de-DE"/>
          </a:p>
        </p:txBody>
      </p:sp>
      <p:sp>
        <p:nvSpPr>
          <p:cNvPr id="5" name="Fußzeilenplatzhalter 4">
            <a:extLst>
              <a:ext uri="{FF2B5EF4-FFF2-40B4-BE49-F238E27FC236}">
                <a16:creationId xmlns:a16="http://schemas.microsoft.com/office/drawing/2014/main" id="{66866393-EBD5-E2CC-5322-E65D87458BFC}"/>
              </a:ext>
            </a:extLst>
          </p:cNvPr>
          <p:cNvSpPr txBox="1">
            <a:spLocks noGrp="1"/>
          </p:cNvSpPr>
          <p:nvPr>
            <p:ph type="ftr" sz="quarter" idx="3"/>
          </p:nvPr>
        </p:nvSpPr>
        <p:spPr>
          <a:xfrm>
            <a:off x="3447361" y="5165281"/>
            <a:ext cx="3194995" cy="390604"/>
          </a:xfrm>
          <a:prstGeom prst="rect">
            <a:avLst/>
          </a:prstGeom>
          <a:noFill/>
          <a:ln>
            <a:noFill/>
          </a:ln>
        </p:spPr>
        <p:txBody>
          <a:bodyPr vert="horz" wrap="square" lIns="0" tIns="0" rIns="0" bIns="0" anchor="t" anchorCtr="1" compatLnSpc="1">
            <a:noAutofit/>
          </a:bodyPr>
          <a:lstStyle>
            <a:lvl1pPr marL="0" marR="0" lvl="0" indent="0" algn="l" defTabSz="914400" rtl="0" fontAlgn="auto" hangingPunct="0">
              <a:lnSpc>
                <a:spcPct val="100000"/>
              </a:lnSpc>
              <a:spcBef>
                <a:spcPts val="0"/>
              </a:spcBef>
              <a:spcAft>
                <a:spcPts val="0"/>
              </a:spcAft>
              <a:buNone/>
              <a:tabLst/>
              <a:defRPr lang="de-DE"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de-DE"/>
          </a:p>
        </p:txBody>
      </p:sp>
      <p:sp>
        <p:nvSpPr>
          <p:cNvPr id="6" name="Foliennummernplatzhalter 5">
            <a:extLst>
              <a:ext uri="{FF2B5EF4-FFF2-40B4-BE49-F238E27FC236}">
                <a16:creationId xmlns:a16="http://schemas.microsoft.com/office/drawing/2014/main" id="{4031C9A9-9F51-FA00-E063-F46F9C1D144F}"/>
              </a:ext>
            </a:extLst>
          </p:cNvPr>
          <p:cNvSpPr txBox="1">
            <a:spLocks noGrp="1"/>
          </p:cNvSpPr>
          <p:nvPr>
            <p:ph type="sldNum" sz="quarter" idx="4"/>
          </p:nvPr>
        </p:nvSpPr>
        <p:spPr>
          <a:xfrm>
            <a:off x="7227362" y="5165281"/>
            <a:ext cx="2348279" cy="390604"/>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de-DE" sz="1400" b="0" i="0" u="none" strike="noStrike" kern="1200" cap="none" spc="0" baseline="0">
                <a:solidFill>
                  <a:srgbClr val="000000"/>
                </a:solidFill>
                <a:uFillTx/>
                <a:latin typeface="Liberation Serif" pitchFamily="18"/>
                <a:ea typeface="Segoe UI" pitchFamily="2"/>
                <a:cs typeface="Tahoma" pitchFamily="2"/>
              </a:defRPr>
            </a:lvl1pPr>
          </a:lstStyle>
          <a:p>
            <a:pPr lvl="0"/>
            <a:fld id="{1DE6CC7B-0531-4EDD-BD77-06398997BDFC}" type="slidenum">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0">
        <a:lnSpc>
          <a:spcPct val="100000"/>
        </a:lnSpc>
        <a:spcBef>
          <a:spcPts val="0"/>
        </a:spcBef>
        <a:spcAft>
          <a:spcPts val="0"/>
        </a:spcAft>
        <a:buNone/>
        <a:tabLst/>
        <a:defRPr lang="de-DE" sz="4400" b="0" i="0" u="none" strike="noStrike" kern="1200" cap="none" spc="0" baseline="0">
          <a:solidFill>
            <a:srgbClr val="000000"/>
          </a:solidFill>
          <a:highlight>
            <a:scrgbClr r="0" g="0" b="0">
              <a:alpha val="0"/>
            </a:scrgbClr>
          </a:highlight>
          <a:uFillTx/>
          <a:latin typeface="Liberation Sans" pitchFamily="18"/>
          <a:ea typeface="Microsoft YaHei" pitchFamily="2"/>
          <a:cs typeface="Arial" pitchFamily="2"/>
        </a:defRPr>
      </a:lvl1pPr>
    </p:titleStyle>
    <p:bodyStyle>
      <a:lvl1pPr marL="0" marR="0" lvl="0" indent="0" defTabSz="914400" rtl="0" fontAlgn="auto" hangingPunct="0">
        <a:lnSpc>
          <a:spcPct val="100000"/>
        </a:lnSpc>
        <a:spcBef>
          <a:spcPts val="1415"/>
        </a:spcBef>
        <a:spcAft>
          <a:spcPts val="0"/>
        </a:spcAft>
        <a:buSzPct val="45000"/>
        <a:buFont typeface="StarSymbol"/>
        <a:buChar char="●"/>
        <a:tabLst/>
        <a:defRPr lang="de-DE" sz="3200" b="0" i="0" u="none" strike="noStrike" kern="1200" cap="none" spc="0" baseline="0">
          <a:solidFill>
            <a:srgbClr val="000000"/>
          </a:solidFill>
          <a:highlight>
            <a:scrgbClr r="0" g="0" b="0">
              <a:alpha val="0"/>
            </a:scrgbClr>
          </a:highlight>
          <a:uFillTx/>
          <a:latin typeface="Liberation Sans"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75000"/>
        <a:buFont typeface="StarSymbol"/>
        <a:buChar char="–"/>
        <a:tabLst/>
        <a:defRPr lang="de-DE" sz="2400" b="0" i="0" u="none" strike="noStrike" kern="1200" cap="none" spc="0" baseline="0">
          <a:solidFill>
            <a:srgbClr val="000000"/>
          </a:solidFill>
          <a:highlight>
            <a:scrgbClr r="0" g="0" b="0">
              <a:alpha val="0"/>
            </a:scrgbClr>
          </a:highlight>
          <a:uFillTx/>
          <a:latin typeface="Calibri" pitchFamily="18"/>
          <a:ea typeface="Microsoft YaHei" pitchFamily="2"/>
          <a:cs typeface="Arial" pitchFamily="2"/>
        </a:defRPr>
      </a:lvl2pPr>
      <a:lvl3pPr marL="1143000" marR="0" lvl="2" indent="-228600" algn="l" defTabSz="914400" rtl="0" fontAlgn="auto" hangingPunct="1">
        <a:lnSpc>
          <a:spcPct val="90000"/>
        </a:lnSpc>
        <a:spcBef>
          <a:spcPts val="500"/>
        </a:spcBef>
        <a:spcAft>
          <a:spcPts val="0"/>
        </a:spcAft>
        <a:buSzPct val="45000"/>
        <a:buFont typeface="StarSymbol"/>
        <a:buChar char="●"/>
        <a:tabLst/>
        <a:defRPr lang="de-DE" sz="2000" b="0" i="0" u="none" strike="noStrike" kern="1200" cap="none" spc="0" baseline="0">
          <a:solidFill>
            <a:srgbClr val="000000"/>
          </a:solidFill>
          <a:highlight>
            <a:scrgbClr r="0" g="0" b="0">
              <a:alpha val="0"/>
            </a:scrgbClr>
          </a:highlight>
          <a:uFillTx/>
          <a:latin typeface="Calibri" pitchFamily="18"/>
          <a:ea typeface="Microsoft YaHei" pitchFamily="2"/>
          <a:cs typeface="Arial" pitchFamily="2"/>
        </a:defRPr>
      </a:lvl3pPr>
      <a:lvl4pPr marL="1600200" marR="0" lvl="3" indent="-228600" algn="l" defTabSz="914400" rtl="0" fontAlgn="auto" hangingPunct="1">
        <a:lnSpc>
          <a:spcPct val="90000"/>
        </a:lnSpc>
        <a:spcBef>
          <a:spcPts val="500"/>
        </a:spcBef>
        <a:spcAft>
          <a:spcPts val="0"/>
        </a:spcAft>
        <a:buSzPct val="75000"/>
        <a:buFont typeface="StarSymbol"/>
        <a:buChar char="–"/>
        <a:tabLst/>
        <a:defRPr lang="de-DE" sz="1800" b="0" i="0" u="none" strike="noStrike" kern="1200" cap="none" spc="0" baseline="0">
          <a:solidFill>
            <a:srgbClr val="000000"/>
          </a:solidFill>
          <a:highlight>
            <a:scrgbClr r="0" g="0" b="0">
              <a:alpha val="0"/>
            </a:scrgbClr>
          </a:highlight>
          <a:uFillTx/>
          <a:latin typeface="Calibri" pitchFamily="18"/>
          <a:ea typeface="Microsoft YaHei" pitchFamily="2"/>
          <a:cs typeface="Arial" pitchFamily="2"/>
        </a:defRPr>
      </a:lvl4pPr>
      <a:lvl5pPr marL="2057400" marR="0" lvl="4" indent="-228600" algn="l" defTabSz="914400" rtl="0" fontAlgn="auto" hangingPunct="1">
        <a:lnSpc>
          <a:spcPct val="90000"/>
        </a:lnSpc>
        <a:spcBef>
          <a:spcPts val="500"/>
        </a:spcBef>
        <a:spcAft>
          <a:spcPts val="0"/>
        </a:spcAft>
        <a:buSzPct val="45000"/>
        <a:buFont typeface="StarSymbol"/>
        <a:buChar char="●"/>
        <a:tabLst/>
        <a:defRPr lang="de-DE" sz="1800" b="0" i="0" u="none" strike="noStrike" kern="1200" cap="none" spc="0" baseline="0">
          <a:solidFill>
            <a:srgbClr val="000000"/>
          </a:solidFill>
          <a:highlight>
            <a:scrgbClr r="0" g="0" b="0">
              <a:alpha val="0"/>
            </a:scrgbClr>
          </a:highlight>
          <a:uFillTx/>
          <a:latin typeface="Calibri" pitchFamily="18"/>
          <a:ea typeface="Microsoft YaHei" pitchFamily="2"/>
          <a:cs typeface="Arial"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266693"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Im Wohnungsbau</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210870" y="723948"/>
            <a:ext cx="6418644"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pic>
        <p:nvPicPr>
          <p:cNvPr id="15" name="Grafik 14">
            <a:extLst>
              <a:ext uri="{FF2B5EF4-FFF2-40B4-BE49-F238E27FC236}">
                <a16:creationId xmlns:a16="http://schemas.microsoft.com/office/drawing/2014/main" id="{F3A8972B-F2E2-B1FA-673B-9DDA8DA27C28}"/>
              </a:ext>
            </a:extLst>
          </p:cNvPr>
          <p:cNvPicPr>
            <a:picLocks noChangeAspect="1"/>
          </p:cNvPicPr>
          <p:nvPr/>
        </p:nvPicPr>
        <p:blipFill>
          <a:blip r:embed="rId4"/>
          <a:stretch>
            <a:fillRect/>
          </a:stretch>
        </p:blipFill>
        <p:spPr>
          <a:xfrm>
            <a:off x="980845" y="1467368"/>
            <a:ext cx="5181016" cy="3465335"/>
          </a:xfrm>
          <a:prstGeom prst="rect">
            <a:avLst/>
          </a:prstGeom>
        </p:spPr>
      </p:pic>
      <p:sp>
        <p:nvSpPr>
          <p:cNvPr id="16" name="Textfeld 15">
            <a:extLst>
              <a:ext uri="{FF2B5EF4-FFF2-40B4-BE49-F238E27FC236}">
                <a16:creationId xmlns:a16="http://schemas.microsoft.com/office/drawing/2014/main" id="{EBED5E87-9754-7EEC-8CDF-A66550B65B13}"/>
              </a:ext>
            </a:extLst>
          </p:cNvPr>
          <p:cNvSpPr txBox="1"/>
          <p:nvPr/>
        </p:nvSpPr>
        <p:spPr>
          <a:xfrm>
            <a:off x="6746687" y="2485868"/>
            <a:ext cx="2483116" cy="369332"/>
          </a:xfrm>
          <a:prstGeom prst="rect">
            <a:avLst/>
          </a:prstGeom>
          <a:noFill/>
        </p:spPr>
        <p:txBody>
          <a:bodyPr wrap="none" rtlCol="0">
            <a:spAutoFit/>
          </a:bodyPr>
          <a:lstStyle/>
          <a:p>
            <a:r>
              <a:rPr lang="de-DE" dirty="0"/>
              <a:t>Lade-/Lastmanagement</a:t>
            </a:r>
          </a:p>
        </p:txBody>
      </p:sp>
      <p:sp>
        <p:nvSpPr>
          <p:cNvPr id="17" name="Textfeld 16">
            <a:extLst>
              <a:ext uri="{FF2B5EF4-FFF2-40B4-BE49-F238E27FC236}">
                <a16:creationId xmlns:a16="http://schemas.microsoft.com/office/drawing/2014/main" id="{7574113C-C643-3E35-003A-1CF68799E2C8}"/>
              </a:ext>
            </a:extLst>
          </p:cNvPr>
          <p:cNvSpPr txBox="1"/>
          <p:nvPr/>
        </p:nvSpPr>
        <p:spPr>
          <a:xfrm>
            <a:off x="6746687" y="3116462"/>
            <a:ext cx="1317477" cy="369332"/>
          </a:xfrm>
          <a:prstGeom prst="rect">
            <a:avLst/>
          </a:prstGeom>
          <a:noFill/>
        </p:spPr>
        <p:txBody>
          <a:bodyPr wrap="none" rtlCol="0">
            <a:spAutoFit/>
          </a:bodyPr>
          <a:lstStyle/>
          <a:p>
            <a:r>
              <a:rPr lang="de-DE" dirty="0"/>
              <a:t>Ladetechnik</a:t>
            </a:r>
          </a:p>
        </p:txBody>
      </p:sp>
      <p:sp>
        <p:nvSpPr>
          <p:cNvPr id="18" name="Textfeld 17">
            <a:extLst>
              <a:ext uri="{FF2B5EF4-FFF2-40B4-BE49-F238E27FC236}">
                <a16:creationId xmlns:a16="http://schemas.microsoft.com/office/drawing/2014/main" id="{A808CEDA-33BC-3F04-237A-88D5A7ABD9FD}"/>
              </a:ext>
            </a:extLst>
          </p:cNvPr>
          <p:cNvSpPr txBox="1"/>
          <p:nvPr/>
        </p:nvSpPr>
        <p:spPr>
          <a:xfrm>
            <a:off x="6746687" y="1860073"/>
            <a:ext cx="2411301" cy="369332"/>
          </a:xfrm>
          <a:prstGeom prst="rect">
            <a:avLst/>
          </a:prstGeom>
          <a:noFill/>
        </p:spPr>
        <p:txBody>
          <a:bodyPr wrap="none" rtlCol="0">
            <a:spAutoFit/>
          </a:bodyPr>
          <a:lstStyle/>
          <a:p>
            <a:r>
              <a:rPr lang="de-DE" dirty="0"/>
              <a:t>Gesetzliche Grundlagen</a:t>
            </a:r>
          </a:p>
        </p:txBody>
      </p:sp>
      <p:sp>
        <p:nvSpPr>
          <p:cNvPr id="12" name="Textfeld 11">
            <a:extLst>
              <a:ext uri="{FF2B5EF4-FFF2-40B4-BE49-F238E27FC236}">
                <a16:creationId xmlns:a16="http://schemas.microsoft.com/office/drawing/2014/main" id="{56C38C25-4554-CDE4-910B-C8987EA35F0B}"/>
              </a:ext>
            </a:extLst>
          </p:cNvPr>
          <p:cNvSpPr txBox="1"/>
          <p:nvPr/>
        </p:nvSpPr>
        <p:spPr>
          <a:xfrm>
            <a:off x="6746687" y="3747056"/>
            <a:ext cx="1860766" cy="369332"/>
          </a:xfrm>
          <a:prstGeom prst="rect">
            <a:avLst/>
          </a:prstGeom>
          <a:noFill/>
        </p:spPr>
        <p:txBody>
          <a:bodyPr wrap="none" rtlCol="0">
            <a:spAutoFit/>
          </a:bodyPr>
          <a:lstStyle/>
          <a:p>
            <a:r>
              <a:rPr lang="de-DE" dirty="0"/>
              <a:t>Wind-/Solarstrom</a:t>
            </a:r>
          </a:p>
        </p:txBody>
      </p:sp>
      <p:sp>
        <p:nvSpPr>
          <p:cNvPr id="13" name="Textfeld 12">
            <a:extLst>
              <a:ext uri="{FF2B5EF4-FFF2-40B4-BE49-F238E27FC236}">
                <a16:creationId xmlns:a16="http://schemas.microsoft.com/office/drawing/2014/main" id="{97FD4215-9D0C-5FD8-A40C-FE233CFEB6E0}"/>
              </a:ext>
            </a:extLst>
          </p:cNvPr>
          <p:cNvSpPr txBox="1"/>
          <p:nvPr/>
        </p:nvSpPr>
        <p:spPr>
          <a:xfrm>
            <a:off x="6746687" y="4370688"/>
            <a:ext cx="958917" cy="369332"/>
          </a:xfrm>
          <a:prstGeom prst="rect">
            <a:avLst/>
          </a:prstGeom>
          <a:noFill/>
        </p:spPr>
        <p:txBody>
          <a:bodyPr wrap="none" rtlCol="0">
            <a:spAutoFit/>
          </a:bodyPr>
          <a:lstStyle/>
          <a:p>
            <a:r>
              <a:rPr lang="de-DE" dirty="0"/>
              <a:t>Ausblick</a:t>
            </a:r>
          </a:p>
        </p:txBody>
      </p:sp>
    </p:spTree>
    <p:extLst>
      <p:ext uri="{BB962C8B-B14F-4D97-AF65-F5344CB8AC3E}">
        <p14:creationId xmlns:p14="http://schemas.microsoft.com/office/powerpoint/2010/main" val="1178471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3361818"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Eigenversorgung über Wind- und/oder Solarstrom</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51991" y="723948"/>
            <a:ext cx="6477523"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20" name="Textfeld 19">
            <a:extLst>
              <a:ext uri="{FF2B5EF4-FFF2-40B4-BE49-F238E27FC236}">
                <a16:creationId xmlns:a16="http://schemas.microsoft.com/office/drawing/2014/main" id="{9E75CF4A-6454-D886-8C45-59596CD75233}"/>
              </a:ext>
            </a:extLst>
          </p:cNvPr>
          <p:cNvSpPr txBox="1"/>
          <p:nvPr/>
        </p:nvSpPr>
        <p:spPr>
          <a:xfrm>
            <a:off x="3137591" y="1944142"/>
            <a:ext cx="1595052" cy="369332"/>
          </a:xfrm>
          <a:prstGeom prst="rect">
            <a:avLst/>
          </a:prstGeom>
          <a:noFill/>
        </p:spPr>
        <p:txBody>
          <a:bodyPr wrap="none" rtlCol="0">
            <a:spAutoFit/>
          </a:bodyPr>
          <a:lstStyle/>
          <a:p>
            <a:r>
              <a:rPr lang="de-DE" dirty="0"/>
              <a:t>Wechselrichter</a:t>
            </a:r>
          </a:p>
        </p:txBody>
      </p:sp>
      <p:sp>
        <p:nvSpPr>
          <p:cNvPr id="23" name="Textfeld 22">
            <a:extLst>
              <a:ext uri="{FF2B5EF4-FFF2-40B4-BE49-F238E27FC236}">
                <a16:creationId xmlns:a16="http://schemas.microsoft.com/office/drawing/2014/main" id="{D84717A6-94D0-8BB9-7611-8D3599E89A96}"/>
              </a:ext>
            </a:extLst>
          </p:cNvPr>
          <p:cNvSpPr txBox="1"/>
          <p:nvPr/>
        </p:nvSpPr>
        <p:spPr>
          <a:xfrm>
            <a:off x="4919432" y="3351941"/>
            <a:ext cx="1725280" cy="369332"/>
          </a:xfrm>
          <a:prstGeom prst="rect">
            <a:avLst/>
          </a:prstGeom>
          <a:noFill/>
        </p:spPr>
        <p:txBody>
          <a:bodyPr wrap="none" rtlCol="0">
            <a:spAutoFit/>
          </a:bodyPr>
          <a:lstStyle/>
          <a:p>
            <a:r>
              <a:rPr lang="de-DE" dirty="0"/>
              <a:t>Batteriespeicher</a:t>
            </a:r>
          </a:p>
        </p:txBody>
      </p:sp>
      <p:sp>
        <p:nvSpPr>
          <p:cNvPr id="25" name="Textfeld 24">
            <a:extLst>
              <a:ext uri="{FF2B5EF4-FFF2-40B4-BE49-F238E27FC236}">
                <a16:creationId xmlns:a16="http://schemas.microsoft.com/office/drawing/2014/main" id="{941F326F-5AA6-BD33-54E9-75CF28A9A562}"/>
              </a:ext>
            </a:extLst>
          </p:cNvPr>
          <p:cNvSpPr txBox="1"/>
          <p:nvPr/>
        </p:nvSpPr>
        <p:spPr>
          <a:xfrm>
            <a:off x="1888226" y="1470682"/>
            <a:ext cx="3369127" cy="369332"/>
          </a:xfrm>
          <a:prstGeom prst="rect">
            <a:avLst/>
          </a:prstGeom>
          <a:noFill/>
        </p:spPr>
        <p:txBody>
          <a:bodyPr wrap="none" rtlCol="0">
            <a:spAutoFit/>
          </a:bodyPr>
          <a:lstStyle/>
          <a:p>
            <a:r>
              <a:rPr lang="de-DE" dirty="0"/>
              <a:t>Stromerzeuger (PV oder Windrad)</a:t>
            </a:r>
          </a:p>
        </p:txBody>
      </p:sp>
      <p:cxnSp>
        <p:nvCxnSpPr>
          <p:cNvPr id="39" name="Gerader Verbinder 38">
            <a:extLst>
              <a:ext uri="{FF2B5EF4-FFF2-40B4-BE49-F238E27FC236}">
                <a16:creationId xmlns:a16="http://schemas.microsoft.com/office/drawing/2014/main" id="{592C5F0F-284A-6BC1-8619-4020C28AAE10}"/>
              </a:ext>
            </a:extLst>
          </p:cNvPr>
          <p:cNvCxnSpPr>
            <a:cxnSpLocks/>
          </p:cNvCxnSpPr>
          <p:nvPr/>
        </p:nvCxnSpPr>
        <p:spPr>
          <a:xfrm>
            <a:off x="2574663" y="1774350"/>
            <a:ext cx="5377" cy="3603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2" name="Gerade Verbindung mit Pfeil 41">
            <a:extLst>
              <a:ext uri="{FF2B5EF4-FFF2-40B4-BE49-F238E27FC236}">
                <a16:creationId xmlns:a16="http://schemas.microsoft.com/office/drawing/2014/main" id="{01193F7C-BB10-672B-C038-74BD43D01D60}"/>
              </a:ext>
            </a:extLst>
          </p:cNvPr>
          <p:cNvCxnSpPr>
            <a:cxnSpLocks/>
          </p:cNvCxnSpPr>
          <p:nvPr/>
        </p:nvCxnSpPr>
        <p:spPr>
          <a:xfrm>
            <a:off x="2574663" y="2134731"/>
            <a:ext cx="444650" cy="55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4" name="Gerader Verbinder 43">
            <a:extLst>
              <a:ext uri="{FF2B5EF4-FFF2-40B4-BE49-F238E27FC236}">
                <a16:creationId xmlns:a16="http://schemas.microsoft.com/office/drawing/2014/main" id="{C053CE05-7BE0-7120-59DA-D0ABADE2A59F}"/>
              </a:ext>
            </a:extLst>
          </p:cNvPr>
          <p:cNvCxnSpPr>
            <a:cxnSpLocks/>
          </p:cNvCxnSpPr>
          <p:nvPr/>
        </p:nvCxnSpPr>
        <p:spPr>
          <a:xfrm>
            <a:off x="4333538" y="2261324"/>
            <a:ext cx="0" cy="74132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5" name="Gerade Verbindung mit Pfeil 44">
            <a:extLst>
              <a:ext uri="{FF2B5EF4-FFF2-40B4-BE49-F238E27FC236}">
                <a16:creationId xmlns:a16="http://schemas.microsoft.com/office/drawing/2014/main" id="{046DAD19-746C-976D-7EEB-8D48891BF0AD}"/>
              </a:ext>
            </a:extLst>
          </p:cNvPr>
          <p:cNvCxnSpPr>
            <a:cxnSpLocks/>
          </p:cNvCxnSpPr>
          <p:nvPr/>
        </p:nvCxnSpPr>
        <p:spPr>
          <a:xfrm>
            <a:off x="4333538" y="2621705"/>
            <a:ext cx="444650" cy="55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6" name="Textfeld 45">
            <a:extLst>
              <a:ext uri="{FF2B5EF4-FFF2-40B4-BE49-F238E27FC236}">
                <a16:creationId xmlns:a16="http://schemas.microsoft.com/office/drawing/2014/main" id="{FE33C4C4-7E74-4059-7FC9-13095D3B01D3}"/>
              </a:ext>
            </a:extLst>
          </p:cNvPr>
          <p:cNvSpPr txBox="1"/>
          <p:nvPr/>
        </p:nvSpPr>
        <p:spPr>
          <a:xfrm>
            <a:off x="2060671" y="1944142"/>
            <a:ext cx="566181" cy="369332"/>
          </a:xfrm>
          <a:prstGeom prst="rect">
            <a:avLst/>
          </a:prstGeom>
          <a:noFill/>
        </p:spPr>
        <p:txBody>
          <a:bodyPr wrap="none" rtlCol="0">
            <a:spAutoFit/>
          </a:bodyPr>
          <a:lstStyle/>
          <a:p>
            <a:r>
              <a:rPr lang="de-DE" dirty="0"/>
              <a:t>DC*</a:t>
            </a:r>
          </a:p>
        </p:txBody>
      </p:sp>
      <p:sp>
        <p:nvSpPr>
          <p:cNvPr id="47" name="Textfeld 46">
            <a:extLst>
              <a:ext uri="{FF2B5EF4-FFF2-40B4-BE49-F238E27FC236}">
                <a16:creationId xmlns:a16="http://schemas.microsoft.com/office/drawing/2014/main" id="{B44CB911-7294-0A16-C3CE-DDBBE04177EA}"/>
              </a:ext>
            </a:extLst>
          </p:cNvPr>
          <p:cNvSpPr txBox="1"/>
          <p:nvPr/>
        </p:nvSpPr>
        <p:spPr>
          <a:xfrm>
            <a:off x="4919612" y="2455969"/>
            <a:ext cx="1037463" cy="369332"/>
          </a:xfrm>
          <a:prstGeom prst="rect">
            <a:avLst/>
          </a:prstGeom>
          <a:noFill/>
        </p:spPr>
        <p:txBody>
          <a:bodyPr wrap="none" rtlCol="0">
            <a:spAutoFit/>
          </a:bodyPr>
          <a:lstStyle/>
          <a:p>
            <a:r>
              <a:rPr lang="de-DE" dirty="0"/>
              <a:t>Gebäude</a:t>
            </a:r>
          </a:p>
        </p:txBody>
      </p:sp>
      <p:cxnSp>
        <p:nvCxnSpPr>
          <p:cNvPr id="48" name="Gerader Verbinder 47">
            <a:extLst>
              <a:ext uri="{FF2B5EF4-FFF2-40B4-BE49-F238E27FC236}">
                <a16:creationId xmlns:a16="http://schemas.microsoft.com/office/drawing/2014/main" id="{CDC762FE-CB04-5DB1-595A-91C28D50067C}"/>
              </a:ext>
            </a:extLst>
          </p:cNvPr>
          <p:cNvCxnSpPr>
            <a:cxnSpLocks/>
          </p:cNvCxnSpPr>
          <p:nvPr/>
        </p:nvCxnSpPr>
        <p:spPr>
          <a:xfrm>
            <a:off x="3704215" y="2264537"/>
            <a:ext cx="0" cy="171579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9" name="Gerade Verbindung mit Pfeil 48">
            <a:extLst>
              <a:ext uri="{FF2B5EF4-FFF2-40B4-BE49-F238E27FC236}">
                <a16:creationId xmlns:a16="http://schemas.microsoft.com/office/drawing/2014/main" id="{051175B4-8EF2-7592-9685-E007FEFA6525}"/>
              </a:ext>
            </a:extLst>
          </p:cNvPr>
          <p:cNvCxnSpPr>
            <a:cxnSpLocks/>
          </p:cNvCxnSpPr>
          <p:nvPr/>
        </p:nvCxnSpPr>
        <p:spPr>
          <a:xfrm flipV="1">
            <a:off x="3704215" y="3546931"/>
            <a:ext cx="1028428" cy="124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1" name="Textfeld 50">
            <a:extLst>
              <a:ext uri="{FF2B5EF4-FFF2-40B4-BE49-F238E27FC236}">
                <a16:creationId xmlns:a16="http://schemas.microsoft.com/office/drawing/2014/main" id="{8F54D63F-C683-6B96-C91F-E6FFDF571288}"/>
              </a:ext>
            </a:extLst>
          </p:cNvPr>
          <p:cNvSpPr txBox="1"/>
          <p:nvPr/>
        </p:nvSpPr>
        <p:spPr>
          <a:xfrm>
            <a:off x="3845640" y="2465943"/>
            <a:ext cx="554895" cy="369332"/>
          </a:xfrm>
          <a:prstGeom prst="rect">
            <a:avLst/>
          </a:prstGeom>
          <a:noFill/>
        </p:spPr>
        <p:txBody>
          <a:bodyPr wrap="none" rtlCol="0">
            <a:spAutoFit/>
          </a:bodyPr>
          <a:lstStyle/>
          <a:p>
            <a:r>
              <a:rPr lang="de-DE" dirty="0"/>
              <a:t>AC*</a:t>
            </a:r>
          </a:p>
        </p:txBody>
      </p:sp>
      <p:sp>
        <p:nvSpPr>
          <p:cNvPr id="52" name="Textfeld 51">
            <a:extLst>
              <a:ext uri="{FF2B5EF4-FFF2-40B4-BE49-F238E27FC236}">
                <a16:creationId xmlns:a16="http://schemas.microsoft.com/office/drawing/2014/main" id="{C9B98929-76BF-995B-3204-52D2D0FC8585}"/>
              </a:ext>
            </a:extLst>
          </p:cNvPr>
          <p:cNvSpPr txBox="1"/>
          <p:nvPr/>
        </p:nvSpPr>
        <p:spPr>
          <a:xfrm>
            <a:off x="3253451" y="3383077"/>
            <a:ext cx="450764" cy="369332"/>
          </a:xfrm>
          <a:prstGeom prst="rect">
            <a:avLst/>
          </a:prstGeom>
          <a:noFill/>
        </p:spPr>
        <p:txBody>
          <a:bodyPr wrap="none" rtlCol="0">
            <a:spAutoFit/>
          </a:bodyPr>
          <a:lstStyle/>
          <a:p>
            <a:r>
              <a:rPr lang="de-DE" dirty="0"/>
              <a:t>DC</a:t>
            </a:r>
          </a:p>
        </p:txBody>
      </p:sp>
      <p:cxnSp>
        <p:nvCxnSpPr>
          <p:cNvPr id="56" name="Gerade Verbindung mit Pfeil 55">
            <a:extLst>
              <a:ext uri="{FF2B5EF4-FFF2-40B4-BE49-F238E27FC236}">
                <a16:creationId xmlns:a16="http://schemas.microsoft.com/office/drawing/2014/main" id="{B1C54917-6A5A-4862-60D3-F99240261D85}"/>
              </a:ext>
            </a:extLst>
          </p:cNvPr>
          <p:cNvCxnSpPr>
            <a:cxnSpLocks/>
          </p:cNvCxnSpPr>
          <p:nvPr/>
        </p:nvCxnSpPr>
        <p:spPr>
          <a:xfrm>
            <a:off x="4316395" y="2997050"/>
            <a:ext cx="444650" cy="55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7" name="Textfeld 56">
            <a:extLst>
              <a:ext uri="{FF2B5EF4-FFF2-40B4-BE49-F238E27FC236}">
                <a16:creationId xmlns:a16="http://schemas.microsoft.com/office/drawing/2014/main" id="{2034E919-8336-0816-EC73-A7C3F06CE59D}"/>
              </a:ext>
            </a:extLst>
          </p:cNvPr>
          <p:cNvSpPr txBox="1"/>
          <p:nvPr/>
        </p:nvSpPr>
        <p:spPr>
          <a:xfrm>
            <a:off x="4921969" y="2811212"/>
            <a:ext cx="936795" cy="369332"/>
          </a:xfrm>
          <a:prstGeom prst="rect">
            <a:avLst/>
          </a:prstGeom>
          <a:noFill/>
        </p:spPr>
        <p:txBody>
          <a:bodyPr wrap="none" rtlCol="0">
            <a:spAutoFit/>
          </a:bodyPr>
          <a:lstStyle/>
          <a:p>
            <a:r>
              <a:rPr lang="de-DE" dirty="0"/>
              <a:t>Wallbox</a:t>
            </a:r>
          </a:p>
        </p:txBody>
      </p:sp>
      <p:cxnSp>
        <p:nvCxnSpPr>
          <p:cNvPr id="59" name="Gerade Verbindung mit Pfeil 58">
            <a:extLst>
              <a:ext uri="{FF2B5EF4-FFF2-40B4-BE49-F238E27FC236}">
                <a16:creationId xmlns:a16="http://schemas.microsoft.com/office/drawing/2014/main" id="{AA2D69C5-35DD-7B66-C368-E9CFE89848FA}"/>
              </a:ext>
            </a:extLst>
          </p:cNvPr>
          <p:cNvCxnSpPr>
            <a:cxnSpLocks/>
          </p:cNvCxnSpPr>
          <p:nvPr/>
        </p:nvCxnSpPr>
        <p:spPr>
          <a:xfrm flipV="1">
            <a:off x="3704215" y="3950832"/>
            <a:ext cx="1028428" cy="124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0" name="Textfeld 59">
            <a:extLst>
              <a:ext uri="{FF2B5EF4-FFF2-40B4-BE49-F238E27FC236}">
                <a16:creationId xmlns:a16="http://schemas.microsoft.com/office/drawing/2014/main" id="{7FE5F60A-D61A-1C94-8C67-71362837462A}"/>
              </a:ext>
            </a:extLst>
          </p:cNvPr>
          <p:cNvSpPr txBox="1"/>
          <p:nvPr/>
        </p:nvSpPr>
        <p:spPr>
          <a:xfrm>
            <a:off x="4919881" y="3742412"/>
            <a:ext cx="936795" cy="369332"/>
          </a:xfrm>
          <a:prstGeom prst="rect">
            <a:avLst/>
          </a:prstGeom>
          <a:noFill/>
        </p:spPr>
        <p:txBody>
          <a:bodyPr wrap="none" rtlCol="0">
            <a:spAutoFit/>
          </a:bodyPr>
          <a:lstStyle/>
          <a:p>
            <a:r>
              <a:rPr lang="de-DE" dirty="0"/>
              <a:t>Wallbox</a:t>
            </a:r>
          </a:p>
        </p:txBody>
      </p:sp>
      <p:cxnSp>
        <p:nvCxnSpPr>
          <p:cNvPr id="61" name="Gerade Verbindung mit Pfeil 60">
            <a:extLst>
              <a:ext uri="{FF2B5EF4-FFF2-40B4-BE49-F238E27FC236}">
                <a16:creationId xmlns:a16="http://schemas.microsoft.com/office/drawing/2014/main" id="{AA00833A-D52A-32B9-56CD-94CA2D6AF263}"/>
              </a:ext>
            </a:extLst>
          </p:cNvPr>
          <p:cNvCxnSpPr>
            <a:cxnSpLocks/>
          </p:cNvCxnSpPr>
          <p:nvPr/>
        </p:nvCxnSpPr>
        <p:spPr>
          <a:xfrm>
            <a:off x="6911493" y="3030845"/>
            <a:ext cx="444650" cy="55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2" name="Textfeld 61">
            <a:extLst>
              <a:ext uri="{FF2B5EF4-FFF2-40B4-BE49-F238E27FC236}">
                <a16:creationId xmlns:a16="http://schemas.microsoft.com/office/drawing/2014/main" id="{03839E73-1690-FD24-7CC6-AAACDFBF391D}"/>
              </a:ext>
            </a:extLst>
          </p:cNvPr>
          <p:cNvSpPr txBox="1"/>
          <p:nvPr/>
        </p:nvSpPr>
        <p:spPr>
          <a:xfrm>
            <a:off x="9183763" y="2855658"/>
            <a:ext cx="450764" cy="369332"/>
          </a:xfrm>
          <a:prstGeom prst="rect">
            <a:avLst/>
          </a:prstGeom>
          <a:noFill/>
        </p:spPr>
        <p:txBody>
          <a:bodyPr wrap="square" rtlCol="0">
            <a:spAutoFit/>
          </a:bodyPr>
          <a:lstStyle/>
          <a:p>
            <a:r>
              <a:rPr lang="de-DE" dirty="0"/>
              <a:t>DC</a:t>
            </a:r>
          </a:p>
        </p:txBody>
      </p:sp>
      <p:sp>
        <p:nvSpPr>
          <p:cNvPr id="63" name="Textfeld 62">
            <a:extLst>
              <a:ext uri="{FF2B5EF4-FFF2-40B4-BE49-F238E27FC236}">
                <a16:creationId xmlns:a16="http://schemas.microsoft.com/office/drawing/2014/main" id="{4B24C764-BB7A-DB05-A479-3805A33FCF3A}"/>
              </a:ext>
            </a:extLst>
          </p:cNvPr>
          <p:cNvSpPr txBox="1"/>
          <p:nvPr/>
        </p:nvSpPr>
        <p:spPr>
          <a:xfrm>
            <a:off x="7557259" y="2838075"/>
            <a:ext cx="1378391" cy="369332"/>
          </a:xfrm>
          <a:prstGeom prst="rect">
            <a:avLst/>
          </a:prstGeom>
          <a:noFill/>
        </p:spPr>
        <p:txBody>
          <a:bodyPr wrap="none" rtlCol="0">
            <a:spAutoFit/>
          </a:bodyPr>
          <a:lstStyle/>
          <a:p>
            <a:r>
              <a:rPr lang="de-DE" dirty="0"/>
              <a:t>Autobatterie</a:t>
            </a:r>
          </a:p>
        </p:txBody>
      </p:sp>
      <p:cxnSp>
        <p:nvCxnSpPr>
          <p:cNvPr id="64" name="Gerade Verbindung mit Pfeil 63">
            <a:extLst>
              <a:ext uri="{FF2B5EF4-FFF2-40B4-BE49-F238E27FC236}">
                <a16:creationId xmlns:a16="http://schemas.microsoft.com/office/drawing/2014/main" id="{A5059D9C-BF56-125E-B4FD-6E5FD6AC8AE0}"/>
              </a:ext>
            </a:extLst>
          </p:cNvPr>
          <p:cNvCxnSpPr>
            <a:cxnSpLocks/>
          </p:cNvCxnSpPr>
          <p:nvPr/>
        </p:nvCxnSpPr>
        <p:spPr>
          <a:xfrm>
            <a:off x="6911493" y="3949458"/>
            <a:ext cx="444650" cy="55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5" name="Textfeld 64">
            <a:extLst>
              <a:ext uri="{FF2B5EF4-FFF2-40B4-BE49-F238E27FC236}">
                <a16:creationId xmlns:a16="http://schemas.microsoft.com/office/drawing/2014/main" id="{C0802AC6-0B0D-3222-3357-74C0889A10A4}"/>
              </a:ext>
            </a:extLst>
          </p:cNvPr>
          <p:cNvSpPr txBox="1"/>
          <p:nvPr/>
        </p:nvSpPr>
        <p:spPr>
          <a:xfrm>
            <a:off x="9183763" y="3764792"/>
            <a:ext cx="450764" cy="369332"/>
          </a:xfrm>
          <a:prstGeom prst="rect">
            <a:avLst/>
          </a:prstGeom>
          <a:noFill/>
        </p:spPr>
        <p:txBody>
          <a:bodyPr wrap="square" rtlCol="0">
            <a:spAutoFit/>
          </a:bodyPr>
          <a:lstStyle/>
          <a:p>
            <a:r>
              <a:rPr lang="de-DE" dirty="0"/>
              <a:t>DC</a:t>
            </a:r>
          </a:p>
        </p:txBody>
      </p:sp>
      <p:sp>
        <p:nvSpPr>
          <p:cNvPr id="66" name="Textfeld 65">
            <a:extLst>
              <a:ext uri="{FF2B5EF4-FFF2-40B4-BE49-F238E27FC236}">
                <a16:creationId xmlns:a16="http://schemas.microsoft.com/office/drawing/2014/main" id="{1AF09C68-5F2F-897F-C5A2-9E69A1CF7F1C}"/>
              </a:ext>
            </a:extLst>
          </p:cNvPr>
          <p:cNvSpPr txBox="1"/>
          <p:nvPr/>
        </p:nvSpPr>
        <p:spPr>
          <a:xfrm>
            <a:off x="7531617" y="3772375"/>
            <a:ext cx="1378391" cy="369332"/>
          </a:xfrm>
          <a:prstGeom prst="rect">
            <a:avLst/>
          </a:prstGeom>
          <a:noFill/>
        </p:spPr>
        <p:txBody>
          <a:bodyPr wrap="none" rtlCol="0">
            <a:spAutoFit/>
          </a:bodyPr>
          <a:lstStyle/>
          <a:p>
            <a:r>
              <a:rPr lang="de-DE" dirty="0"/>
              <a:t>Autobatterie</a:t>
            </a:r>
          </a:p>
        </p:txBody>
      </p:sp>
      <p:cxnSp>
        <p:nvCxnSpPr>
          <p:cNvPr id="67" name="Gerade Verbindung mit Pfeil 66">
            <a:extLst>
              <a:ext uri="{FF2B5EF4-FFF2-40B4-BE49-F238E27FC236}">
                <a16:creationId xmlns:a16="http://schemas.microsoft.com/office/drawing/2014/main" id="{D22AECA4-B0D7-C19A-54B7-1D869D98A178}"/>
              </a:ext>
            </a:extLst>
          </p:cNvPr>
          <p:cNvCxnSpPr>
            <a:cxnSpLocks/>
          </p:cNvCxnSpPr>
          <p:nvPr/>
        </p:nvCxnSpPr>
        <p:spPr>
          <a:xfrm flipV="1">
            <a:off x="6910708" y="3387298"/>
            <a:ext cx="445435" cy="14116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9" name="Textfeld 68">
            <a:extLst>
              <a:ext uri="{FF2B5EF4-FFF2-40B4-BE49-F238E27FC236}">
                <a16:creationId xmlns:a16="http://schemas.microsoft.com/office/drawing/2014/main" id="{1FBAA99B-D358-FD39-200B-46E9E7318B2C}"/>
              </a:ext>
            </a:extLst>
          </p:cNvPr>
          <p:cNvSpPr txBox="1"/>
          <p:nvPr/>
        </p:nvSpPr>
        <p:spPr>
          <a:xfrm>
            <a:off x="9189857" y="3174678"/>
            <a:ext cx="439479" cy="369332"/>
          </a:xfrm>
          <a:prstGeom prst="rect">
            <a:avLst/>
          </a:prstGeom>
          <a:noFill/>
        </p:spPr>
        <p:txBody>
          <a:bodyPr wrap="square" rtlCol="0">
            <a:spAutoFit/>
          </a:bodyPr>
          <a:lstStyle/>
          <a:p>
            <a:r>
              <a:rPr lang="de-DE" dirty="0"/>
              <a:t>AC</a:t>
            </a:r>
          </a:p>
        </p:txBody>
      </p:sp>
      <p:sp>
        <p:nvSpPr>
          <p:cNvPr id="70" name="Textfeld 69">
            <a:extLst>
              <a:ext uri="{FF2B5EF4-FFF2-40B4-BE49-F238E27FC236}">
                <a16:creationId xmlns:a16="http://schemas.microsoft.com/office/drawing/2014/main" id="{85AFF4D2-00A4-D6E4-08B2-1203E23569B0}"/>
              </a:ext>
            </a:extLst>
          </p:cNvPr>
          <p:cNvSpPr txBox="1"/>
          <p:nvPr/>
        </p:nvSpPr>
        <p:spPr>
          <a:xfrm>
            <a:off x="7531617" y="3144570"/>
            <a:ext cx="1037463" cy="369332"/>
          </a:xfrm>
          <a:prstGeom prst="rect">
            <a:avLst/>
          </a:prstGeom>
          <a:noFill/>
        </p:spPr>
        <p:txBody>
          <a:bodyPr wrap="none" rtlCol="0">
            <a:spAutoFit/>
          </a:bodyPr>
          <a:lstStyle/>
          <a:p>
            <a:r>
              <a:rPr lang="de-DE" dirty="0"/>
              <a:t>Gebäude</a:t>
            </a:r>
          </a:p>
        </p:txBody>
      </p:sp>
      <p:cxnSp>
        <p:nvCxnSpPr>
          <p:cNvPr id="72" name="Gerade Verbindung mit Pfeil 71">
            <a:extLst>
              <a:ext uri="{FF2B5EF4-FFF2-40B4-BE49-F238E27FC236}">
                <a16:creationId xmlns:a16="http://schemas.microsoft.com/office/drawing/2014/main" id="{0A14EBE1-0DBA-2F18-C6A5-6A079EA8ACE6}"/>
              </a:ext>
            </a:extLst>
          </p:cNvPr>
          <p:cNvCxnSpPr>
            <a:cxnSpLocks/>
          </p:cNvCxnSpPr>
          <p:nvPr/>
        </p:nvCxnSpPr>
        <p:spPr>
          <a:xfrm>
            <a:off x="6911493" y="3588597"/>
            <a:ext cx="444650" cy="5945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4" name="Textfeld 73">
            <a:extLst>
              <a:ext uri="{FF2B5EF4-FFF2-40B4-BE49-F238E27FC236}">
                <a16:creationId xmlns:a16="http://schemas.microsoft.com/office/drawing/2014/main" id="{C45BA4FE-3F6F-F056-F318-179A357AA398}"/>
              </a:ext>
            </a:extLst>
          </p:cNvPr>
          <p:cNvSpPr txBox="1"/>
          <p:nvPr/>
        </p:nvSpPr>
        <p:spPr>
          <a:xfrm>
            <a:off x="7557259" y="3430369"/>
            <a:ext cx="2072077" cy="369332"/>
          </a:xfrm>
          <a:prstGeom prst="rect">
            <a:avLst/>
          </a:prstGeom>
          <a:noFill/>
        </p:spPr>
        <p:txBody>
          <a:bodyPr wrap="square" rtlCol="0">
            <a:spAutoFit/>
          </a:bodyPr>
          <a:lstStyle/>
          <a:p>
            <a:r>
              <a:rPr lang="de-DE" dirty="0"/>
              <a:t>Wallbox          AC/DC</a:t>
            </a:r>
          </a:p>
        </p:txBody>
      </p:sp>
      <p:sp>
        <p:nvSpPr>
          <p:cNvPr id="12" name="Textfeld 11">
            <a:extLst>
              <a:ext uri="{FF2B5EF4-FFF2-40B4-BE49-F238E27FC236}">
                <a16:creationId xmlns:a16="http://schemas.microsoft.com/office/drawing/2014/main" id="{02F65025-B0E9-5C62-544B-D50AC5D5A7A1}"/>
              </a:ext>
            </a:extLst>
          </p:cNvPr>
          <p:cNvSpPr txBox="1"/>
          <p:nvPr/>
        </p:nvSpPr>
        <p:spPr>
          <a:xfrm>
            <a:off x="967942" y="5104784"/>
            <a:ext cx="1840568" cy="338554"/>
          </a:xfrm>
          <a:prstGeom prst="rect">
            <a:avLst/>
          </a:prstGeom>
          <a:noFill/>
        </p:spPr>
        <p:txBody>
          <a:bodyPr wrap="none" rtlCol="0">
            <a:spAutoFit/>
          </a:bodyPr>
          <a:lstStyle/>
          <a:p>
            <a:r>
              <a:rPr lang="de-DE" sz="800" dirty="0"/>
              <a:t>DC = Gleichstrom (höhere Ladeleistung)</a:t>
            </a:r>
          </a:p>
          <a:p>
            <a:r>
              <a:rPr lang="de-DE" sz="800" dirty="0"/>
              <a:t>AC = Wechselstrom</a:t>
            </a:r>
          </a:p>
        </p:txBody>
      </p:sp>
    </p:spTree>
    <p:extLst>
      <p:ext uri="{BB962C8B-B14F-4D97-AF65-F5344CB8AC3E}">
        <p14:creationId xmlns:p14="http://schemas.microsoft.com/office/powerpoint/2010/main" val="366566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ppt_x"/>
                                          </p:val>
                                        </p:tav>
                                        <p:tav tm="100000">
                                          <p:val>
                                            <p:strVal val="#ppt_x"/>
                                          </p:val>
                                        </p:tav>
                                      </p:tavLst>
                                    </p:anim>
                                    <p:anim calcmode="lin" valueType="num">
                                      <p:cBhvr additive="base">
                                        <p:cTn id="8" dur="5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cBhvr additive="base">
                                        <p:cTn id="11" dur="500" fill="hold"/>
                                        <p:tgtEl>
                                          <p:spTgt spid="45"/>
                                        </p:tgtEl>
                                        <p:attrNameLst>
                                          <p:attrName>ppt_x</p:attrName>
                                        </p:attrNameLst>
                                      </p:cBhvr>
                                      <p:tavLst>
                                        <p:tav tm="0">
                                          <p:val>
                                            <p:strVal val="#ppt_x"/>
                                          </p:val>
                                        </p:tav>
                                        <p:tav tm="100000">
                                          <p:val>
                                            <p:strVal val="#ppt_x"/>
                                          </p:val>
                                        </p:tav>
                                      </p:tavLst>
                                    </p:anim>
                                    <p:anim calcmode="lin" valueType="num">
                                      <p:cBhvr additive="base">
                                        <p:cTn id="12" dur="50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6"/>
                                        </p:tgtEl>
                                        <p:attrNameLst>
                                          <p:attrName>style.visibility</p:attrName>
                                        </p:attrNameLst>
                                      </p:cBhvr>
                                      <p:to>
                                        <p:strVal val="visible"/>
                                      </p:to>
                                    </p:set>
                                    <p:anim calcmode="lin" valueType="num">
                                      <p:cBhvr additive="base">
                                        <p:cTn id="15" dur="500" fill="hold"/>
                                        <p:tgtEl>
                                          <p:spTgt spid="56"/>
                                        </p:tgtEl>
                                        <p:attrNameLst>
                                          <p:attrName>ppt_x</p:attrName>
                                        </p:attrNameLst>
                                      </p:cBhvr>
                                      <p:tavLst>
                                        <p:tav tm="0">
                                          <p:val>
                                            <p:strVal val="#ppt_x"/>
                                          </p:val>
                                        </p:tav>
                                        <p:tav tm="100000">
                                          <p:val>
                                            <p:strVal val="#ppt_x"/>
                                          </p:val>
                                        </p:tav>
                                      </p:tavLst>
                                    </p:anim>
                                    <p:anim calcmode="lin" valueType="num">
                                      <p:cBhvr additive="base">
                                        <p:cTn id="16" dur="500" fill="hold"/>
                                        <p:tgtEl>
                                          <p:spTgt spid="5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anim calcmode="lin" valueType="num">
                                      <p:cBhvr additive="base">
                                        <p:cTn id="19" dur="500" fill="hold"/>
                                        <p:tgtEl>
                                          <p:spTgt spid="51"/>
                                        </p:tgtEl>
                                        <p:attrNameLst>
                                          <p:attrName>ppt_x</p:attrName>
                                        </p:attrNameLst>
                                      </p:cBhvr>
                                      <p:tavLst>
                                        <p:tav tm="0">
                                          <p:val>
                                            <p:strVal val="#ppt_x"/>
                                          </p:val>
                                        </p:tav>
                                        <p:tav tm="100000">
                                          <p:val>
                                            <p:strVal val="#ppt_x"/>
                                          </p:val>
                                        </p:tav>
                                      </p:tavLst>
                                    </p:anim>
                                    <p:anim calcmode="lin" valueType="num">
                                      <p:cBhvr additive="base">
                                        <p:cTn id="20" dur="500" fill="hold"/>
                                        <p:tgtEl>
                                          <p:spTgt spid="5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7"/>
                                        </p:tgtEl>
                                        <p:attrNameLst>
                                          <p:attrName>style.visibility</p:attrName>
                                        </p:attrNameLst>
                                      </p:cBhvr>
                                      <p:to>
                                        <p:strVal val="visible"/>
                                      </p:to>
                                    </p:set>
                                    <p:anim calcmode="lin" valueType="num">
                                      <p:cBhvr additive="base">
                                        <p:cTn id="23" dur="500" fill="hold"/>
                                        <p:tgtEl>
                                          <p:spTgt spid="47"/>
                                        </p:tgtEl>
                                        <p:attrNameLst>
                                          <p:attrName>ppt_x</p:attrName>
                                        </p:attrNameLst>
                                      </p:cBhvr>
                                      <p:tavLst>
                                        <p:tav tm="0">
                                          <p:val>
                                            <p:strVal val="#ppt_x"/>
                                          </p:val>
                                        </p:tav>
                                        <p:tav tm="100000">
                                          <p:val>
                                            <p:strVal val="#ppt_x"/>
                                          </p:val>
                                        </p:tav>
                                      </p:tavLst>
                                    </p:anim>
                                    <p:anim calcmode="lin" valueType="num">
                                      <p:cBhvr additive="base">
                                        <p:cTn id="24" dur="500" fill="hold"/>
                                        <p:tgtEl>
                                          <p:spTgt spid="4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7"/>
                                        </p:tgtEl>
                                        <p:attrNameLst>
                                          <p:attrName>style.visibility</p:attrName>
                                        </p:attrNameLst>
                                      </p:cBhvr>
                                      <p:to>
                                        <p:strVal val="visible"/>
                                      </p:to>
                                    </p:set>
                                    <p:anim calcmode="lin" valueType="num">
                                      <p:cBhvr additive="base">
                                        <p:cTn id="27" dur="500" fill="hold"/>
                                        <p:tgtEl>
                                          <p:spTgt spid="57"/>
                                        </p:tgtEl>
                                        <p:attrNameLst>
                                          <p:attrName>ppt_x</p:attrName>
                                        </p:attrNameLst>
                                      </p:cBhvr>
                                      <p:tavLst>
                                        <p:tav tm="0">
                                          <p:val>
                                            <p:strVal val="#ppt_x"/>
                                          </p:val>
                                        </p:tav>
                                        <p:tav tm="100000">
                                          <p:val>
                                            <p:strVal val="#ppt_x"/>
                                          </p:val>
                                        </p:tav>
                                      </p:tavLst>
                                    </p:anim>
                                    <p:anim calcmode="lin" valueType="num">
                                      <p:cBhvr additive="base">
                                        <p:cTn id="28"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8"/>
                                        </p:tgtEl>
                                        <p:attrNameLst>
                                          <p:attrName>style.visibility</p:attrName>
                                        </p:attrNameLst>
                                      </p:cBhvr>
                                      <p:to>
                                        <p:strVal val="visible"/>
                                      </p:to>
                                    </p:set>
                                    <p:anim calcmode="lin" valueType="num">
                                      <p:cBhvr additive="base">
                                        <p:cTn id="33" dur="500" fill="hold"/>
                                        <p:tgtEl>
                                          <p:spTgt spid="48"/>
                                        </p:tgtEl>
                                        <p:attrNameLst>
                                          <p:attrName>ppt_x</p:attrName>
                                        </p:attrNameLst>
                                      </p:cBhvr>
                                      <p:tavLst>
                                        <p:tav tm="0">
                                          <p:val>
                                            <p:strVal val="#ppt_x"/>
                                          </p:val>
                                        </p:tav>
                                        <p:tav tm="100000">
                                          <p:val>
                                            <p:strVal val="#ppt_x"/>
                                          </p:val>
                                        </p:tav>
                                      </p:tavLst>
                                    </p:anim>
                                    <p:anim calcmode="lin" valueType="num">
                                      <p:cBhvr additive="base">
                                        <p:cTn id="34" dur="500" fill="hold"/>
                                        <p:tgtEl>
                                          <p:spTgt spid="48"/>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9"/>
                                        </p:tgtEl>
                                        <p:attrNameLst>
                                          <p:attrName>style.visibility</p:attrName>
                                        </p:attrNameLst>
                                      </p:cBhvr>
                                      <p:to>
                                        <p:strVal val="visible"/>
                                      </p:to>
                                    </p:set>
                                    <p:anim calcmode="lin" valueType="num">
                                      <p:cBhvr additive="base">
                                        <p:cTn id="37" dur="500" fill="hold"/>
                                        <p:tgtEl>
                                          <p:spTgt spid="49"/>
                                        </p:tgtEl>
                                        <p:attrNameLst>
                                          <p:attrName>ppt_x</p:attrName>
                                        </p:attrNameLst>
                                      </p:cBhvr>
                                      <p:tavLst>
                                        <p:tav tm="0">
                                          <p:val>
                                            <p:strVal val="#ppt_x"/>
                                          </p:val>
                                        </p:tav>
                                        <p:tav tm="100000">
                                          <p:val>
                                            <p:strVal val="#ppt_x"/>
                                          </p:val>
                                        </p:tav>
                                      </p:tavLst>
                                    </p:anim>
                                    <p:anim calcmode="lin" valueType="num">
                                      <p:cBhvr additive="base">
                                        <p:cTn id="38" dur="500" fill="hold"/>
                                        <p:tgtEl>
                                          <p:spTgt spid="49"/>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59"/>
                                        </p:tgtEl>
                                        <p:attrNameLst>
                                          <p:attrName>style.visibility</p:attrName>
                                        </p:attrNameLst>
                                      </p:cBhvr>
                                      <p:to>
                                        <p:strVal val="visible"/>
                                      </p:to>
                                    </p:set>
                                    <p:anim calcmode="lin" valueType="num">
                                      <p:cBhvr additive="base">
                                        <p:cTn id="41" dur="500" fill="hold"/>
                                        <p:tgtEl>
                                          <p:spTgt spid="59"/>
                                        </p:tgtEl>
                                        <p:attrNameLst>
                                          <p:attrName>ppt_x</p:attrName>
                                        </p:attrNameLst>
                                      </p:cBhvr>
                                      <p:tavLst>
                                        <p:tav tm="0">
                                          <p:val>
                                            <p:strVal val="#ppt_x"/>
                                          </p:val>
                                        </p:tav>
                                        <p:tav tm="100000">
                                          <p:val>
                                            <p:strVal val="#ppt_x"/>
                                          </p:val>
                                        </p:tav>
                                      </p:tavLst>
                                    </p:anim>
                                    <p:anim calcmode="lin" valueType="num">
                                      <p:cBhvr additive="base">
                                        <p:cTn id="42" dur="500" fill="hold"/>
                                        <p:tgtEl>
                                          <p:spTgt spid="59"/>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52"/>
                                        </p:tgtEl>
                                        <p:attrNameLst>
                                          <p:attrName>style.visibility</p:attrName>
                                        </p:attrNameLst>
                                      </p:cBhvr>
                                      <p:to>
                                        <p:strVal val="visible"/>
                                      </p:to>
                                    </p:set>
                                    <p:anim calcmode="lin" valueType="num">
                                      <p:cBhvr additive="base">
                                        <p:cTn id="45" dur="500" fill="hold"/>
                                        <p:tgtEl>
                                          <p:spTgt spid="52"/>
                                        </p:tgtEl>
                                        <p:attrNameLst>
                                          <p:attrName>ppt_x</p:attrName>
                                        </p:attrNameLst>
                                      </p:cBhvr>
                                      <p:tavLst>
                                        <p:tav tm="0">
                                          <p:val>
                                            <p:strVal val="#ppt_x"/>
                                          </p:val>
                                        </p:tav>
                                        <p:tav tm="100000">
                                          <p:val>
                                            <p:strVal val="#ppt_x"/>
                                          </p:val>
                                        </p:tav>
                                      </p:tavLst>
                                    </p:anim>
                                    <p:anim calcmode="lin" valueType="num">
                                      <p:cBhvr additive="base">
                                        <p:cTn id="46" dur="500" fill="hold"/>
                                        <p:tgtEl>
                                          <p:spTgt spid="5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additive="base">
                                        <p:cTn id="49" dur="500" fill="hold"/>
                                        <p:tgtEl>
                                          <p:spTgt spid="23"/>
                                        </p:tgtEl>
                                        <p:attrNameLst>
                                          <p:attrName>ppt_x</p:attrName>
                                        </p:attrNameLst>
                                      </p:cBhvr>
                                      <p:tavLst>
                                        <p:tav tm="0">
                                          <p:val>
                                            <p:strVal val="#ppt_x"/>
                                          </p:val>
                                        </p:tav>
                                        <p:tav tm="100000">
                                          <p:val>
                                            <p:strVal val="#ppt_x"/>
                                          </p:val>
                                        </p:tav>
                                      </p:tavLst>
                                    </p:anim>
                                    <p:anim calcmode="lin" valueType="num">
                                      <p:cBhvr additive="base">
                                        <p:cTn id="50" dur="500" fill="hold"/>
                                        <p:tgtEl>
                                          <p:spTgt spid="2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60"/>
                                        </p:tgtEl>
                                        <p:attrNameLst>
                                          <p:attrName>style.visibility</p:attrName>
                                        </p:attrNameLst>
                                      </p:cBhvr>
                                      <p:to>
                                        <p:strVal val="visible"/>
                                      </p:to>
                                    </p:set>
                                    <p:anim calcmode="lin" valueType="num">
                                      <p:cBhvr additive="base">
                                        <p:cTn id="53" dur="500" fill="hold"/>
                                        <p:tgtEl>
                                          <p:spTgt spid="60"/>
                                        </p:tgtEl>
                                        <p:attrNameLst>
                                          <p:attrName>ppt_x</p:attrName>
                                        </p:attrNameLst>
                                      </p:cBhvr>
                                      <p:tavLst>
                                        <p:tav tm="0">
                                          <p:val>
                                            <p:strVal val="#ppt_x"/>
                                          </p:val>
                                        </p:tav>
                                        <p:tav tm="100000">
                                          <p:val>
                                            <p:strVal val="#ppt_x"/>
                                          </p:val>
                                        </p:tav>
                                      </p:tavLst>
                                    </p:anim>
                                    <p:anim calcmode="lin" valueType="num">
                                      <p:cBhvr additive="base">
                                        <p:cTn id="54"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61"/>
                                        </p:tgtEl>
                                        <p:attrNameLst>
                                          <p:attrName>style.visibility</p:attrName>
                                        </p:attrNameLst>
                                      </p:cBhvr>
                                      <p:to>
                                        <p:strVal val="visible"/>
                                      </p:to>
                                    </p:set>
                                    <p:anim calcmode="lin" valueType="num">
                                      <p:cBhvr additive="base">
                                        <p:cTn id="59" dur="500" fill="hold"/>
                                        <p:tgtEl>
                                          <p:spTgt spid="61"/>
                                        </p:tgtEl>
                                        <p:attrNameLst>
                                          <p:attrName>ppt_x</p:attrName>
                                        </p:attrNameLst>
                                      </p:cBhvr>
                                      <p:tavLst>
                                        <p:tav tm="0">
                                          <p:val>
                                            <p:strVal val="#ppt_x"/>
                                          </p:val>
                                        </p:tav>
                                        <p:tav tm="100000">
                                          <p:val>
                                            <p:strVal val="#ppt_x"/>
                                          </p:val>
                                        </p:tav>
                                      </p:tavLst>
                                    </p:anim>
                                    <p:anim calcmode="lin" valueType="num">
                                      <p:cBhvr additive="base">
                                        <p:cTn id="60" dur="500" fill="hold"/>
                                        <p:tgtEl>
                                          <p:spTgt spid="61"/>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62"/>
                                        </p:tgtEl>
                                        <p:attrNameLst>
                                          <p:attrName>style.visibility</p:attrName>
                                        </p:attrNameLst>
                                      </p:cBhvr>
                                      <p:to>
                                        <p:strVal val="visible"/>
                                      </p:to>
                                    </p:set>
                                    <p:anim calcmode="lin" valueType="num">
                                      <p:cBhvr additive="base">
                                        <p:cTn id="63" dur="500" fill="hold"/>
                                        <p:tgtEl>
                                          <p:spTgt spid="62"/>
                                        </p:tgtEl>
                                        <p:attrNameLst>
                                          <p:attrName>ppt_x</p:attrName>
                                        </p:attrNameLst>
                                      </p:cBhvr>
                                      <p:tavLst>
                                        <p:tav tm="0">
                                          <p:val>
                                            <p:strVal val="#ppt_x"/>
                                          </p:val>
                                        </p:tav>
                                        <p:tav tm="100000">
                                          <p:val>
                                            <p:strVal val="#ppt_x"/>
                                          </p:val>
                                        </p:tav>
                                      </p:tavLst>
                                    </p:anim>
                                    <p:anim calcmode="lin" valueType="num">
                                      <p:cBhvr additive="base">
                                        <p:cTn id="64" dur="500" fill="hold"/>
                                        <p:tgtEl>
                                          <p:spTgt spid="62"/>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63"/>
                                        </p:tgtEl>
                                        <p:attrNameLst>
                                          <p:attrName>style.visibility</p:attrName>
                                        </p:attrNameLst>
                                      </p:cBhvr>
                                      <p:to>
                                        <p:strVal val="visible"/>
                                      </p:to>
                                    </p:set>
                                    <p:anim calcmode="lin" valueType="num">
                                      <p:cBhvr additive="base">
                                        <p:cTn id="67" dur="500" fill="hold"/>
                                        <p:tgtEl>
                                          <p:spTgt spid="63"/>
                                        </p:tgtEl>
                                        <p:attrNameLst>
                                          <p:attrName>ppt_x</p:attrName>
                                        </p:attrNameLst>
                                      </p:cBhvr>
                                      <p:tavLst>
                                        <p:tav tm="0">
                                          <p:val>
                                            <p:strVal val="#ppt_x"/>
                                          </p:val>
                                        </p:tav>
                                        <p:tav tm="100000">
                                          <p:val>
                                            <p:strVal val="#ppt_x"/>
                                          </p:val>
                                        </p:tav>
                                      </p:tavLst>
                                    </p:anim>
                                    <p:anim calcmode="lin" valueType="num">
                                      <p:cBhvr additive="base">
                                        <p:cTn id="68"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4"/>
                                        </p:tgtEl>
                                        <p:attrNameLst>
                                          <p:attrName>style.visibility</p:attrName>
                                        </p:attrNameLst>
                                      </p:cBhvr>
                                      <p:to>
                                        <p:strVal val="visible"/>
                                      </p:to>
                                    </p:set>
                                    <p:anim calcmode="lin" valueType="num">
                                      <p:cBhvr additive="base">
                                        <p:cTn id="73" dur="500" fill="hold"/>
                                        <p:tgtEl>
                                          <p:spTgt spid="64"/>
                                        </p:tgtEl>
                                        <p:attrNameLst>
                                          <p:attrName>ppt_x</p:attrName>
                                        </p:attrNameLst>
                                      </p:cBhvr>
                                      <p:tavLst>
                                        <p:tav tm="0">
                                          <p:val>
                                            <p:strVal val="#ppt_x"/>
                                          </p:val>
                                        </p:tav>
                                        <p:tav tm="100000">
                                          <p:val>
                                            <p:strVal val="#ppt_x"/>
                                          </p:val>
                                        </p:tav>
                                      </p:tavLst>
                                    </p:anim>
                                    <p:anim calcmode="lin" valueType="num">
                                      <p:cBhvr additive="base">
                                        <p:cTn id="74" dur="500" fill="hold"/>
                                        <p:tgtEl>
                                          <p:spTgt spid="64"/>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65"/>
                                        </p:tgtEl>
                                        <p:attrNameLst>
                                          <p:attrName>style.visibility</p:attrName>
                                        </p:attrNameLst>
                                      </p:cBhvr>
                                      <p:to>
                                        <p:strVal val="visible"/>
                                      </p:to>
                                    </p:set>
                                    <p:anim calcmode="lin" valueType="num">
                                      <p:cBhvr additive="base">
                                        <p:cTn id="77" dur="500" fill="hold"/>
                                        <p:tgtEl>
                                          <p:spTgt spid="65"/>
                                        </p:tgtEl>
                                        <p:attrNameLst>
                                          <p:attrName>ppt_x</p:attrName>
                                        </p:attrNameLst>
                                      </p:cBhvr>
                                      <p:tavLst>
                                        <p:tav tm="0">
                                          <p:val>
                                            <p:strVal val="#ppt_x"/>
                                          </p:val>
                                        </p:tav>
                                        <p:tav tm="100000">
                                          <p:val>
                                            <p:strVal val="#ppt_x"/>
                                          </p:val>
                                        </p:tav>
                                      </p:tavLst>
                                    </p:anim>
                                    <p:anim calcmode="lin" valueType="num">
                                      <p:cBhvr additive="base">
                                        <p:cTn id="78" dur="500" fill="hold"/>
                                        <p:tgtEl>
                                          <p:spTgt spid="65"/>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66"/>
                                        </p:tgtEl>
                                        <p:attrNameLst>
                                          <p:attrName>style.visibility</p:attrName>
                                        </p:attrNameLst>
                                      </p:cBhvr>
                                      <p:to>
                                        <p:strVal val="visible"/>
                                      </p:to>
                                    </p:set>
                                    <p:anim calcmode="lin" valueType="num">
                                      <p:cBhvr additive="base">
                                        <p:cTn id="81" dur="500" fill="hold"/>
                                        <p:tgtEl>
                                          <p:spTgt spid="66"/>
                                        </p:tgtEl>
                                        <p:attrNameLst>
                                          <p:attrName>ppt_x</p:attrName>
                                        </p:attrNameLst>
                                      </p:cBhvr>
                                      <p:tavLst>
                                        <p:tav tm="0">
                                          <p:val>
                                            <p:strVal val="#ppt_x"/>
                                          </p:val>
                                        </p:tav>
                                        <p:tav tm="100000">
                                          <p:val>
                                            <p:strVal val="#ppt_x"/>
                                          </p:val>
                                        </p:tav>
                                      </p:tavLst>
                                    </p:anim>
                                    <p:anim calcmode="lin" valueType="num">
                                      <p:cBhvr additive="base">
                                        <p:cTn id="82"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67"/>
                                        </p:tgtEl>
                                        <p:attrNameLst>
                                          <p:attrName>style.visibility</p:attrName>
                                        </p:attrNameLst>
                                      </p:cBhvr>
                                      <p:to>
                                        <p:strVal val="visible"/>
                                      </p:to>
                                    </p:set>
                                    <p:anim calcmode="lin" valueType="num">
                                      <p:cBhvr additive="base">
                                        <p:cTn id="87" dur="500" fill="hold"/>
                                        <p:tgtEl>
                                          <p:spTgt spid="67"/>
                                        </p:tgtEl>
                                        <p:attrNameLst>
                                          <p:attrName>ppt_x</p:attrName>
                                        </p:attrNameLst>
                                      </p:cBhvr>
                                      <p:tavLst>
                                        <p:tav tm="0">
                                          <p:val>
                                            <p:strVal val="#ppt_x"/>
                                          </p:val>
                                        </p:tav>
                                        <p:tav tm="100000">
                                          <p:val>
                                            <p:strVal val="#ppt_x"/>
                                          </p:val>
                                        </p:tav>
                                      </p:tavLst>
                                    </p:anim>
                                    <p:anim calcmode="lin" valueType="num">
                                      <p:cBhvr additive="base">
                                        <p:cTn id="88" dur="500" fill="hold"/>
                                        <p:tgtEl>
                                          <p:spTgt spid="67"/>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72"/>
                                        </p:tgtEl>
                                        <p:attrNameLst>
                                          <p:attrName>style.visibility</p:attrName>
                                        </p:attrNameLst>
                                      </p:cBhvr>
                                      <p:to>
                                        <p:strVal val="visible"/>
                                      </p:to>
                                    </p:set>
                                    <p:anim calcmode="lin" valueType="num">
                                      <p:cBhvr additive="base">
                                        <p:cTn id="91" dur="500" fill="hold"/>
                                        <p:tgtEl>
                                          <p:spTgt spid="72"/>
                                        </p:tgtEl>
                                        <p:attrNameLst>
                                          <p:attrName>ppt_x</p:attrName>
                                        </p:attrNameLst>
                                      </p:cBhvr>
                                      <p:tavLst>
                                        <p:tav tm="0">
                                          <p:val>
                                            <p:strVal val="#ppt_x"/>
                                          </p:val>
                                        </p:tav>
                                        <p:tav tm="100000">
                                          <p:val>
                                            <p:strVal val="#ppt_x"/>
                                          </p:val>
                                        </p:tav>
                                      </p:tavLst>
                                    </p:anim>
                                    <p:anim calcmode="lin" valueType="num">
                                      <p:cBhvr additive="base">
                                        <p:cTn id="92" dur="500" fill="hold"/>
                                        <p:tgtEl>
                                          <p:spTgt spid="72"/>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74"/>
                                        </p:tgtEl>
                                        <p:attrNameLst>
                                          <p:attrName>style.visibility</p:attrName>
                                        </p:attrNameLst>
                                      </p:cBhvr>
                                      <p:to>
                                        <p:strVal val="visible"/>
                                      </p:to>
                                    </p:set>
                                    <p:anim calcmode="lin" valueType="num">
                                      <p:cBhvr additive="base">
                                        <p:cTn id="95" dur="500" fill="hold"/>
                                        <p:tgtEl>
                                          <p:spTgt spid="74"/>
                                        </p:tgtEl>
                                        <p:attrNameLst>
                                          <p:attrName>ppt_x</p:attrName>
                                        </p:attrNameLst>
                                      </p:cBhvr>
                                      <p:tavLst>
                                        <p:tav tm="0">
                                          <p:val>
                                            <p:strVal val="#ppt_x"/>
                                          </p:val>
                                        </p:tav>
                                        <p:tav tm="100000">
                                          <p:val>
                                            <p:strVal val="#ppt_x"/>
                                          </p:val>
                                        </p:tav>
                                      </p:tavLst>
                                    </p:anim>
                                    <p:anim calcmode="lin" valueType="num">
                                      <p:cBhvr additive="base">
                                        <p:cTn id="96" dur="500" fill="hold"/>
                                        <p:tgtEl>
                                          <p:spTgt spid="74"/>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69"/>
                                        </p:tgtEl>
                                        <p:attrNameLst>
                                          <p:attrName>style.visibility</p:attrName>
                                        </p:attrNameLst>
                                      </p:cBhvr>
                                      <p:to>
                                        <p:strVal val="visible"/>
                                      </p:to>
                                    </p:set>
                                    <p:anim calcmode="lin" valueType="num">
                                      <p:cBhvr additive="base">
                                        <p:cTn id="99" dur="500" fill="hold"/>
                                        <p:tgtEl>
                                          <p:spTgt spid="69"/>
                                        </p:tgtEl>
                                        <p:attrNameLst>
                                          <p:attrName>ppt_x</p:attrName>
                                        </p:attrNameLst>
                                      </p:cBhvr>
                                      <p:tavLst>
                                        <p:tav tm="0">
                                          <p:val>
                                            <p:strVal val="#ppt_x"/>
                                          </p:val>
                                        </p:tav>
                                        <p:tav tm="100000">
                                          <p:val>
                                            <p:strVal val="#ppt_x"/>
                                          </p:val>
                                        </p:tav>
                                      </p:tavLst>
                                    </p:anim>
                                    <p:anim calcmode="lin" valueType="num">
                                      <p:cBhvr additive="base">
                                        <p:cTn id="100" dur="500" fill="hold"/>
                                        <p:tgtEl>
                                          <p:spTgt spid="69"/>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70"/>
                                        </p:tgtEl>
                                        <p:attrNameLst>
                                          <p:attrName>style.visibility</p:attrName>
                                        </p:attrNameLst>
                                      </p:cBhvr>
                                      <p:to>
                                        <p:strVal val="visible"/>
                                      </p:to>
                                    </p:set>
                                    <p:anim calcmode="lin" valueType="num">
                                      <p:cBhvr additive="base">
                                        <p:cTn id="103" dur="500" fill="hold"/>
                                        <p:tgtEl>
                                          <p:spTgt spid="70"/>
                                        </p:tgtEl>
                                        <p:attrNameLst>
                                          <p:attrName>ppt_x</p:attrName>
                                        </p:attrNameLst>
                                      </p:cBhvr>
                                      <p:tavLst>
                                        <p:tav tm="0">
                                          <p:val>
                                            <p:strVal val="#ppt_x"/>
                                          </p:val>
                                        </p:tav>
                                        <p:tav tm="100000">
                                          <p:val>
                                            <p:strVal val="#ppt_x"/>
                                          </p:val>
                                        </p:tav>
                                      </p:tavLst>
                                    </p:anim>
                                    <p:anim calcmode="lin" valueType="num">
                                      <p:cBhvr additive="base">
                                        <p:cTn id="104"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47" grpId="0"/>
      <p:bldP spid="51" grpId="0"/>
      <p:bldP spid="52" grpId="0"/>
      <p:bldP spid="57" grpId="0"/>
      <p:bldP spid="60" grpId="0"/>
      <p:bldP spid="62" grpId="0"/>
      <p:bldP spid="63" grpId="0"/>
      <p:bldP spid="65" grpId="0"/>
      <p:bldP spid="66" grpId="0"/>
      <p:bldP spid="69" grpId="0"/>
      <p:bldP spid="70" grpId="0"/>
      <p:bldP spid="7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513556"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dirty="0">
                <a:solidFill>
                  <a:srgbClr val="000000"/>
                </a:solidFill>
                <a:latin typeface="Lucida Sans Unicode" pitchFamily="34"/>
                <a:cs typeface="Lucida Sans Unicode" pitchFamily="34"/>
              </a:rPr>
              <a:t>Bidirektionales Laden</a:t>
            </a:r>
            <a:endParaRPr lang="de-DE" sz="1000" b="0" i="0" u="none" strike="noStrike" kern="1200" cap="none" spc="0" baseline="0" dirty="0">
              <a:solidFill>
                <a:srgbClr val="000000"/>
              </a:solidFill>
              <a:uFillTx/>
              <a:latin typeface="Lucida Sans Unicode" pitchFamily="34"/>
              <a:cs typeface="Lucida Sans Unicode" pitchFamily="34"/>
            </a:endParaRP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08960" y="723948"/>
            <a:ext cx="6520554"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3" name="Textfeld 12">
            <a:extLst>
              <a:ext uri="{FF2B5EF4-FFF2-40B4-BE49-F238E27FC236}">
                <a16:creationId xmlns:a16="http://schemas.microsoft.com/office/drawing/2014/main" id="{1EB97254-F1B6-725C-D2F6-2F2CE50932CD}"/>
              </a:ext>
            </a:extLst>
          </p:cNvPr>
          <p:cNvSpPr txBox="1"/>
          <p:nvPr/>
        </p:nvSpPr>
        <p:spPr>
          <a:xfrm>
            <a:off x="1888226" y="1433027"/>
            <a:ext cx="7723589" cy="523220"/>
          </a:xfrm>
          <a:prstGeom prst="rect">
            <a:avLst/>
          </a:prstGeom>
          <a:noFill/>
        </p:spPr>
        <p:txBody>
          <a:bodyPr wrap="none" rtlCol="0">
            <a:spAutoFit/>
          </a:bodyPr>
          <a:lstStyle/>
          <a:p>
            <a:r>
              <a:rPr lang="de-DE" sz="1400" dirty="0"/>
              <a:t>Beim bidirektionalem Laden fungiert die Autobatterie als Speicher. Der hier „eingelagerte“ Strom kann, </a:t>
            </a:r>
          </a:p>
          <a:p>
            <a:r>
              <a:rPr lang="de-DE" sz="1400" dirty="0"/>
              <a:t>bei Bedarf anderweitig genutzt werden.</a:t>
            </a:r>
          </a:p>
        </p:txBody>
      </p:sp>
      <p:sp>
        <p:nvSpPr>
          <p:cNvPr id="14" name="Textfeld 13">
            <a:extLst>
              <a:ext uri="{FF2B5EF4-FFF2-40B4-BE49-F238E27FC236}">
                <a16:creationId xmlns:a16="http://schemas.microsoft.com/office/drawing/2014/main" id="{9B26C2C7-F789-8976-393D-45315488C1A7}"/>
              </a:ext>
            </a:extLst>
          </p:cNvPr>
          <p:cNvSpPr txBox="1"/>
          <p:nvPr/>
        </p:nvSpPr>
        <p:spPr>
          <a:xfrm>
            <a:off x="2645004" y="2280492"/>
            <a:ext cx="4510402" cy="1600438"/>
          </a:xfrm>
          <a:prstGeom prst="rect">
            <a:avLst/>
          </a:prstGeom>
          <a:noFill/>
        </p:spPr>
        <p:txBody>
          <a:bodyPr wrap="none" rtlCol="0">
            <a:spAutoFit/>
          </a:bodyPr>
          <a:lstStyle/>
          <a:p>
            <a:r>
              <a:rPr lang="de-DE" sz="1400" dirty="0"/>
              <a:t>- zur Abfederung von Lastspitzen Einspeisung ins Stromnetz</a:t>
            </a:r>
          </a:p>
          <a:p>
            <a:endParaRPr lang="de-DE" sz="1400" dirty="0"/>
          </a:p>
          <a:p>
            <a:r>
              <a:rPr lang="de-DE" sz="1400" dirty="0"/>
              <a:t>- zum Aufladen eines E-Bikes</a:t>
            </a:r>
          </a:p>
          <a:p>
            <a:endParaRPr lang="de-DE" sz="1400" dirty="0"/>
          </a:p>
          <a:p>
            <a:r>
              <a:rPr lang="de-DE" sz="1400" dirty="0"/>
              <a:t>- zur Einspeisung ins Gebäude</a:t>
            </a:r>
          </a:p>
          <a:p>
            <a:endParaRPr lang="de-DE" sz="1400" dirty="0"/>
          </a:p>
          <a:p>
            <a:r>
              <a:rPr lang="de-DE" sz="1400" dirty="0"/>
              <a:t>- zur Versorgung anderer Verbraucher (Licht, Grill etc.)</a:t>
            </a:r>
          </a:p>
        </p:txBody>
      </p:sp>
    </p:spTree>
    <p:extLst>
      <p:ext uri="{BB962C8B-B14F-4D97-AF65-F5344CB8AC3E}">
        <p14:creationId xmlns:p14="http://schemas.microsoft.com/office/powerpoint/2010/main" val="311080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513556"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dirty="0">
                <a:solidFill>
                  <a:srgbClr val="000000"/>
                </a:solidFill>
                <a:latin typeface="Lucida Sans Unicode" pitchFamily="34"/>
                <a:cs typeface="Lucida Sans Unicode" pitchFamily="34"/>
              </a:rPr>
              <a:t>Bidirektionales Laden</a:t>
            </a:r>
            <a:endParaRPr lang="de-DE" sz="1000" b="0" i="0" u="none" strike="noStrike" kern="1200" cap="none" spc="0" baseline="0" dirty="0">
              <a:solidFill>
                <a:srgbClr val="000000"/>
              </a:solidFill>
              <a:uFillTx/>
              <a:latin typeface="Lucida Sans Unicode" pitchFamily="34"/>
              <a:cs typeface="Lucida Sans Unicode" pitchFamily="34"/>
            </a:endParaRP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08960" y="723948"/>
            <a:ext cx="6520554"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7" name="Textfeld 16">
            <a:extLst>
              <a:ext uri="{FF2B5EF4-FFF2-40B4-BE49-F238E27FC236}">
                <a16:creationId xmlns:a16="http://schemas.microsoft.com/office/drawing/2014/main" id="{6F719D66-2397-CCEC-3908-865BD0FCA4C0}"/>
              </a:ext>
            </a:extLst>
          </p:cNvPr>
          <p:cNvSpPr txBox="1"/>
          <p:nvPr/>
        </p:nvSpPr>
        <p:spPr>
          <a:xfrm>
            <a:off x="1888226" y="1386464"/>
            <a:ext cx="3754361" cy="369332"/>
          </a:xfrm>
          <a:prstGeom prst="rect">
            <a:avLst/>
          </a:prstGeom>
          <a:noFill/>
        </p:spPr>
        <p:txBody>
          <a:bodyPr wrap="none" rtlCol="0">
            <a:spAutoFit/>
          </a:bodyPr>
          <a:lstStyle/>
          <a:p>
            <a:r>
              <a:rPr lang="de-DE" dirty="0"/>
              <a:t>derzeit nur wenige Modelle verfügbar</a:t>
            </a:r>
          </a:p>
        </p:txBody>
      </p:sp>
      <p:sp>
        <p:nvSpPr>
          <p:cNvPr id="18" name="Textfeld 17">
            <a:extLst>
              <a:ext uri="{FF2B5EF4-FFF2-40B4-BE49-F238E27FC236}">
                <a16:creationId xmlns:a16="http://schemas.microsoft.com/office/drawing/2014/main" id="{899ECD63-715F-BF0B-83BA-F634D6E4833F}"/>
              </a:ext>
            </a:extLst>
          </p:cNvPr>
          <p:cNvSpPr txBox="1"/>
          <p:nvPr/>
        </p:nvSpPr>
        <p:spPr>
          <a:xfrm>
            <a:off x="1990381" y="2030776"/>
            <a:ext cx="3852465" cy="1754326"/>
          </a:xfrm>
          <a:prstGeom prst="rect">
            <a:avLst/>
          </a:prstGeom>
          <a:noFill/>
        </p:spPr>
        <p:txBody>
          <a:bodyPr wrap="none" rtlCol="0">
            <a:spAutoFit/>
          </a:bodyPr>
          <a:lstStyle/>
          <a:p>
            <a:pPr marL="285750" indent="-285750">
              <a:buFontTx/>
              <a:buChar char="-"/>
            </a:pPr>
            <a:r>
              <a:rPr lang="de-DE" dirty="0"/>
              <a:t>Nissan Leaf</a:t>
            </a:r>
          </a:p>
          <a:p>
            <a:pPr marL="285750" indent="-285750">
              <a:buFontTx/>
              <a:buChar char="-"/>
            </a:pPr>
            <a:r>
              <a:rPr lang="de-DE" dirty="0"/>
              <a:t>Nissan e-NV 200</a:t>
            </a:r>
          </a:p>
          <a:p>
            <a:pPr marL="285750" indent="-285750">
              <a:buFontTx/>
              <a:buChar char="-"/>
            </a:pPr>
            <a:r>
              <a:rPr lang="de-DE" dirty="0"/>
              <a:t>Mitsubishi Outlander</a:t>
            </a:r>
          </a:p>
          <a:p>
            <a:pPr marL="285750" indent="-285750">
              <a:buFontTx/>
              <a:buChar char="-"/>
            </a:pPr>
            <a:r>
              <a:rPr lang="de-DE" dirty="0"/>
              <a:t>Hyundai </a:t>
            </a:r>
            <a:r>
              <a:rPr lang="de-DE" dirty="0" err="1"/>
              <a:t>Ioniq</a:t>
            </a:r>
            <a:r>
              <a:rPr lang="de-DE" dirty="0"/>
              <a:t> 5</a:t>
            </a:r>
          </a:p>
          <a:p>
            <a:pPr marL="285750" indent="-285750">
              <a:buFontTx/>
              <a:buChar char="-"/>
            </a:pPr>
            <a:r>
              <a:rPr lang="de-DE" dirty="0"/>
              <a:t>Kia EV 6</a:t>
            </a:r>
          </a:p>
          <a:p>
            <a:pPr marL="285750" indent="-285750">
              <a:buFontTx/>
              <a:buChar char="-"/>
            </a:pPr>
            <a:r>
              <a:rPr lang="de-DE" dirty="0"/>
              <a:t>VW ID 3, ID 4, ID 5 (in Vorbereitung)</a:t>
            </a:r>
          </a:p>
        </p:txBody>
      </p:sp>
      <p:sp>
        <p:nvSpPr>
          <p:cNvPr id="19" name="Textfeld 18">
            <a:extLst>
              <a:ext uri="{FF2B5EF4-FFF2-40B4-BE49-F238E27FC236}">
                <a16:creationId xmlns:a16="http://schemas.microsoft.com/office/drawing/2014/main" id="{4059D25A-37CD-BD7D-E4D3-A6B7607E4CA1}"/>
              </a:ext>
            </a:extLst>
          </p:cNvPr>
          <p:cNvSpPr txBox="1"/>
          <p:nvPr/>
        </p:nvSpPr>
        <p:spPr>
          <a:xfrm>
            <a:off x="1936643" y="4183485"/>
            <a:ext cx="5969904" cy="369332"/>
          </a:xfrm>
          <a:prstGeom prst="rect">
            <a:avLst/>
          </a:prstGeom>
          <a:noFill/>
        </p:spPr>
        <p:txBody>
          <a:bodyPr wrap="none" rtlCol="0">
            <a:spAutoFit/>
          </a:bodyPr>
          <a:lstStyle/>
          <a:p>
            <a:r>
              <a:rPr lang="de-DE" dirty="0"/>
              <a:t>In Deutschland fehlen noch rechtlichen Rahmenbedingungen</a:t>
            </a:r>
          </a:p>
        </p:txBody>
      </p:sp>
    </p:spTree>
    <p:extLst>
      <p:ext uri="{BB962C8B-B14F-4D97-AF65-F5344CB8AC3E}">
        <p14:creationId xmlns:p14="http://schemas.microsoft.com/office/powerpoint/2010/main" val="356069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08960" y="723948"/>
            <a:ext cx="6520554"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pic>
        <p:nvPicPr>
          <p:cNvPr id="13" name="Grafik 12">
            <a:extLst>
              <a:ext uri="{FF2B5EF4-FFF2-40B4-BE49-F238E27FC236}">
                <a16:creationId xmlns:a16="http://schemas.microsoft.com/office/drawing/2014/main" id="{ECA0D4D4-79FF-817D-CAD9-12EE2365E9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97336" y="1390666"/>
            <a:ext cx="5082709" cy="3809910"/>
          </a:xfrm>
          <a:prstGeom prst="rect">
            <a:avLst/>
          </a:prstGeom>
        </p:spPr>
      </p:pic>
      <p:sp>
        <p:nvSpPr>
          <p:cNvPr id="14" name="Textfeld 13">
            <a:extLst>
              <a:ext uri="{FF2B5EF4-FFF2-40B4-BE49-F238E27FC236}">
                <a16:creationId xmlns:a16="http://schemas.microsoft.com/office/drawing/2014/main" id="{2657394A-8689-809A-0D16-DBBF0F741D5F}"/>
              </a:ext>
            </a:extLst>
          </p:cNvPr>
          <p:cNvSpPr txBox="1"/>
          <p:nvPr/>
        </p:nvSpPr>
        <p:spPr>
          <a:xfrm>
            <a:off x="7271763" y="4121748"/>
            <a:ext cx="2566985" cy="1200329"/>
          </a:xfrm>
          <a:prstGeom prst="rect">
            <a:avLst/>
          </a:prstGeom>
          <a:noFill/>
        </p:spPr>
        <p:txBody>
          <a:bodyPr wrap="none" rtlCol="0">
            <a:spAutoFit/>
          </a:bodyPr>
          <a:lstStyle/>
          <a:p>
            <a:r>
              <a:rPr lang="de-DE" sz="2400" b="1" dirty="0">
                <a:solidFill>
                  <a:srgbClr val="FF0000"/>
                </a:solidFill>
              </a:rPr>
              <a:t>Vielen Dank </a:t>
            </a:r>
          </a:p>
          <a:p>
            <a:r>
              <a:rPr lang="de-DE" sz="2400" b="1" dirty="0">
                <a:solidFill>
                  <a:srgbClr val="FF0000"/>
                </a:solidFill>
              </a:rPr>
              <a:t>für Ihre </a:t>
            </a:r>
          </a:p>
          <a:p>
            <a:r>
              <a:rPr lang="de-DE" sz="2400" b="1" dirty="0">
                <a:solidFill>
                  <a:srgbClr val="FF0000"/>
                </a:solidFill>
              </a:rPr>
              <a:t>Aufmerksamkeit !!</a:t>
            </a:r>
          </a:p>
        </p:txBody>
      </p:sp>
    </p:spTree>
    <p:extLst>
      <p:ext uri="{BB962C8B-B14F-4D97-AF65-F5344CB8AC3E}">
        <p14:creationId xmlns:p14="http://schemas.microsoft.com/office/powerpoint/2010/main" val="142821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654620"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dirty="0">
                <a:solidFill>
                  <a:srgbClr val="000000"/>
                </a:solidFill>
                <a:latin typeface="Lucida Sans Unicode" pitchFamily="34"/>
                <a:cs typeface="Lucida Sans Unicode" pitchFamily="34"/>
              </a:rPr>
              <a:t>g</a:t>
            </a:r>
            <a:r>
              <a:rPr lang="de-DE" sz="1000" b="0" i="0" u="none" strike="noStrike" kern="1200" cap="none" spc="0" baseline="0" dirty="0">
                <a:solidFill>
                  <a:srgbClr val="000000"/>
                </a:solidFill>
                <a:uFillTx/>
                <a:latin typeface="Lucida Sans Unicode" pitchFamily="34"/>
                <a:cs typeface="Lucida Sans Unicode" pitchFamily="34"/>
              </a:rPr>
              <a:t>esetzliche Grundlagen</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48049" y="723948"/>
            <a:ext cx="6481465"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24" name="Textfeld 23">
            <a:extLst>
              <a:ext uri="{FF2B5EF4-FFF2-40B4-BE49-F238E27FC236}">
                <a16:creationId xmlns:a16="http://schemas.microsoft.com/office/drawing/2014/main" id="{B60489AD-76D9-6F45-8380-9708153A5354}"/>
              </a:ext>
            </a:extLst>
          </p:cNvPr>
          <p:cNvSpPr txBox="1"/>
          <p:nvPr/>
        </p:nvSpPr>
        <p:spPr>
          <a:xfrm>
            <a:off x="1888226" y="1309702"/>
            <a:ext cx="4899868" cy="369332"/>
          </a:xfrm>
          <a:prstGeom prst="rect">
            <a:avLst/>
          </a:prstGeom>
          <a:noFill/>
        </p:spPr>
        <p:txBody>
          <a:bodyPr wrap="none" rtlCol="0">
            <a:spAutoFit/>
          </a:bodyPr>
          <a:lstStyle/>
          <a:p>
            <a:r>
              <a:rPr lang="de-DE" dirty="0"/>
              <a:t>Wohnungseigentumsgesetz, Modernisierung 2020</a:t>
            </a:r>
          </a:p>
        </p:txBody>
      </p:sp>
      <p:sp>
        <p:nvSpPr>
          <p:cNvPr id="25" name="Textfeld 24">
            <a:extLst>
              <a:ext uri="{FF2B5EF4-FFF2-40B4-BE49-F238E27FC236}">
                <a16:creationId xmlns:a16="http://schemas.microsoft.com/office/drawing/2014/main" id="{950658AA-E04A-AA33-EF36-FC0258F64C01}"/>
              </a:ext>
            </a:extLst>
          </p:cNvPr>
          <p:cNvSpPr txBox="1"/>
          <p:nvPr/>
        </p:nvSpPr>
        <p:spPr>
          <a:xfrm>
            <a:off x="1888226" y="1705641"/>
            <a:ext cx="2356030" cy="307777"/>
          </a:xfrm>
          <a:prstGeom prst="rect">
            <a:avLst/>
          </a:prstGeom>
          <a:noFill/>
        </p:spPr>
        <p:txBody>
          <a:bodyPr wrap="none" rtlCol="0">
            <a:spAutoFit/>
          </a:bodyPr>
          <a:lstStyle/>
          <a:p>
            <a:r>
              <a:rPr lang="de-DE" sz="1400" b="1" dirty="0"/>
              <a:t>§ 20 Bauliche Veränderungen</a:t>
            </a:r>
          </a:p>
        </p:txBody>
      </p:sp>
      <p:sp>
        <p:nvSpPr>
          <p:cNvPr id="26" name="Textfeld 25">
            <a:extLst>
              <a:ext uri="{FF2B5EF4-FFF2-40B4-BE49-F238E27FC236}">
                <a16:creationId xmlns:a16="http://schemas.microsoft.com/office/drawing/2014/main" id="{ED9E93FC-FA80-2289-F3BB-BF46C36628D2}"/>
              </a:ext>
            </a:extLst>
          </p:cNvPr>
          <p:cNvSpPr txBox="1"/>
          <p:nvPr/>
        </p:nvSpPr>
        <p:spPr>
          <a:xfrm>
            <a:off x="1888226" y="1986470"/>
            <a:ext cx="5853782" cy="1569660"/>
          </a:xfrm>
          <a:prstGeom prst="rect">
            <a:avLst/>
          </a:prstGeom>
          <a:noFill/>
        </p:spPr>
        <p:txBody>
          <a:bodyPr wrap="none" rtlCol="0">
            <a:spAutoFit/>
          </a:bodyPr>
          <a:lstStyle/>
          <a:p>
            <a:r>
              <a:rPr lang="de-DE" sz="1200" dirty="0"/>
              <a:t>(2) Jeder Wohnungseigentümer kann angemessene bauliche Veränderungen verlangen, die</a:t>
            </a:r>
          </a:p>
          <a:p>
            <a:endParaRPr lang="de-DE" sz="1200" dirty="0"/>
          </a:p>
          <a:p>
            <a:pPr marL="342900" indent="-342900">
              <a:buAutoNum type="arabicPeriod"/>
            </a:pPr>
            <a:r>
              <a:rPr lang="de-DE" sz="1200" dirty="0"/>
              <a:t>dem Gebrauch durch Menschen mit Behinderungen,</a:t>
            </a:r>
          </a:p>
          <a:p>
            <a:pPr marL="342900" indent="-342900">
              <a:buAutoNum type="arabicPeriod"/>
            </a:pPr>
            <a:r>
              <a:rPr lang="de-DE" sz="1200" b="1" dirty="0"/>
              <a:t>dem Laden elektrisch betriebener Fahrzeuge</a:t>
            </a:r>
          </a:p>
          <a:p>
            <a:pPr marL="342900" indent="-342900">
              <a:buAutoNum type="arabicPeriod"/>
            </a:pPr>
            <a:r>
              <a:rPr lang="de-DE" sz="1200" dirty="0"/>
              <a:t>dem Einbruchschutz</a:t>
            </a:r>
          </a:p>
          <a:p>
            <a:pPr marL="342900" indent="-342900">
              <a:buAutoNum type="arabicPeriod"/>
            </a:pPr>
            <a:r>
              <a:rPr lang="de-DE" sz="1200" dirty="0"/>
              <a:t>dem Anschluss an ein Telekommunikationsnetz mit sehr hoher Kapazität</a:t>
            </a:r>
          </a:p>
          <a:p>
            <a:endParaRPr lang="de-DE" sz="1200" dirty="0"/>
          </a:p>
          <a:p>
            <a:r>
              <a:rPr lang="de-DE" sz="1200" dirty="0"/>
              <a:t>dienen…</a:t>
            </a:r>
          </a:p>
        </p:txBody>
      </p:sp>
      <p:sp>
        <p:nvSpPr>
          <p:cNvPr id="27" name="Textfeld 26">
            <a:extLst>
              <a:ext uri="{FF2B5EF4-FFF2-40B4-BE49-F238E27FC236}">
                <a16:creationId xmlns:a16="http://schemas.microsoft.com/office/drawing/2014/main" id="{AAED4272-B80F-F53C-3D2C-2D57C8C8C8C4}"/>
              </a:ext>
            </a:extLst>
          </p:cNvPr>
          <p:cNvSpPr txBox="1"/>
          <p:nvPr/>
        </p:nvSpPr>
        <p:spPr>
          <a:xfrm>
            <a:off x="1888226" y="3755644"/>
            <a:ext cx="5674864" cy="369332"/>
          </a:xfrm>
          <a:prstGeom prst="rect">
            <a:avLst/>
          </a:prstGeom>
          <a:noFill/>
        </p:spPr>
        <p:txBody>
          <a:bodyPr wrap="square">
            <a:spAutoFit/>
          </a:bodyPr>
          <a:lstStyle/>
          <a:p>
            <a:r>
              <a:rPr lang="de-DE" dirty="0"/>
              <a:t>Gesetz zur Förderung der Elektromobilität aus 2020</a:t>
            </a:r>
          </a:p>
        </p:txBody>
      </p:sp>
      <p:sp>
        <p:nvSpPr>
          <p:cNvPr id="28" name="Textfeld 27">
            <a:extLst>
              <a:ext uri="{FF2B5EF4-FFF2-40B4-BE49-F238E27FC236}">
                <a16:creationId xmlns:a16="http://schemas.microsoft.com/office/drawing/2014/main" id="{D8BBC214-B3B1-982B-4463-B68A33E94007}"/>
              </a:ext>
            </a:extLst>
          </p:cNvPr>
          <p:cNvSpPr txBox="1"/>
          <p:nvPr/>
        </p:nvSpPr>
        <p:spPr>
          <a:xfrm>
            <a:off x="1888226" y="4056667"/>
            <a:ext cx="5756897" cy="1200329"/>
          </a:xfrm>
          <a:prstGeom prst="rect">
            <a:avLst/>
          </a:prstGeom>
          <a:noFill/>
        </p:spPr>
        <p:txBody>
          <a:bodyPr wrap="none" rtlCol="0">
            <a:spAutoFit/>
          </a:bodyPr>
          <a:lstStyle/>
          <a:p>
            <a:pPr marL="285750" indent="-285750">
              <a:buFontTx/>
              <a:buChar char="-"/>
            </a:pPr>
            <a:r>
              <a:rPr lang="de-DE" sz="1200" dirty="0"/>
              <a:t>Verlängerung der Förderung privater PKW-Nutzung (0,25 statt 1%) geldwerter Vorteil</a:t>
            </a:r>
          </a:p>
          <a:p>
            <a:pPr marL="285750" indent="-285750">
              <a:buFontTx/>
              <a:buChar char="-"/>
            </a:pPr>
            <a:r>
              <a:rPr lang="de-DE" sz="1200" b="1" dirty="0"/>
              <a:t>Verlängerung der Steuerbefreiung für vom Arbeitgeber gewährte Vorteile </a:t>
            </a:r>
          </a:p>
          <a:p>
            <a:r>
              <a:rPr lang="de-DE" sz="1200" b="1" dirty="0"/>
              <a:t>        für das elektrische Aufladen … beim Arbeitgeber…</a:t>
            </a:r>
            <a:endParaRPr lang="de-DE" sz="1200" dirty="0"/>
          </a:p>
          <a:p>
            <a:pPr marL="285750" indent="-285750">
              <a:buFontTx/>
              <a:buChar char="-"/>
            </a:pPr>
            <a:r>
              <a:rPr lang="de-DE" sz="1200" dirty="0"/>
              <a:t>Verlängerung der Förderung dienstlicher Elektrofahrräder</a:t>
            </a:r>
          </a:p>
          <a:p>
            <a:pPr marL="285750" indent="-285750">
              <a:buFontTx/>
              <a:buChar char="-"/>
            </a:pPr>
            <a:r>
              <a:rPr lang="de-DE" sz="1200" dirty="0"/>
              <a:t>.</a:t>
            </a:r>
          </a:p>
          <a:p>
            <a:pPr marL="285750" indent="-285750">
              <a:buFontTx/>
              <a:buChar char="-"/>
            </a:pPr>
            <a:r>
              <a:rPr lang="de-DE" sz="12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654620"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dirty="0">
                <a:solidFill>
                  <a:srgbClr val="000000"/>
                </a:solidFill>
                <a:latin typeface="Lucida Sans Unicode" pitchFamily="34"/>
                <a:cs typeface="Lucida Sans Unicode" pitchFamily="34"/>
              </a:rPr>
              <a:t>g</a:t>
            </a:r>
            <a:r>
              <a:rPr lang="de-DE" sz="1000" b="0" i="0" u="none" strike="noStrike" kern="1200" cap="none" spc="0" baseline="0" dirty="0">
                <a:solidFill>
                  <a:srgbClr val="000000"/>
                </a:solidFill>
                <a:uFillTx/>
                <a:latin typeface="Lucida Sans Unicode" pitchFamily="34"/>
                <a:cs typeface="Lucida Sans Unicode" pitchFamily="34"/>
              </a:rPr>
              <a:t>esetzliche Grundlagen</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41069" y="723948"/>
            <a:ext cx="6488445"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5" name="Textfeld 14">
            <a:extLst>
              <a:ext uri="{FF2B5EF4-FFF2-40B4-BE49-F238E27FC236}">
                <a16:creationId xmlns:a16="http://schemas.microsoft.com/office/drawing/2014/main" id="{B6E739DF-D4C3-DADD-F4D9-6FB60107E9F7}"/>
              </a:ext>
            </a:extLst>
          </p:cNvPr>
          <p:cNvSpPr txBox="1"/>
          <p:nvPr/>
        </p:nvSpPr>
        <p:spPr>
          <a:xfrm>
            <a:off x="1888226" y="1704659"/>
            <a:ext cx="5620449" cy="369332"/>
          </a:xfrm>
          <a:prstGeom prst="rect">
            <a:avLst/>
          </a:prstGeom>
          <a:noFill/>
        </p:spPr>
        <p:txBody>
          <a:bodyPr wrap="none" rtlCol="0">
            <a:spAutoFit/>
          </a:bodyPr>
          <a:lstStyle/>
          <a:p>
            <a:r>
              <a:rPr lang="de-DE" dirty="0"/>
              <a:t>Gebäude-Elektromobilitätsinfrastruktur-Gesetz GEIG 2021</a:t>
            </a:r>
          </a:p>
        </p:txBody>
      </p:sp>
      <p:sp>
        <p:nvSpPr>
          <p:cNvPr id="17" name="Textfeld 16">
            <a:extLst>
              <a:ext uri="{FF2B5EF4-FFF2-40B4-BE49-F238E27FC236}">
                <a16:creationId xmlns:a16="http://schemas.microsoft.com/office/drawing/2014/main" id="{9671C792-1B6E-F0FD-88BF-9C75E0A3D96A}"/>
              </a:ext>
            </a:extLst>
          </p:cNvPr>
          <p:cNvSpPr txBox="1"/>
          <p:nvPr/>
        </p:nvSpPr>
        <p:spPr>
          <a:xfrm>
            <a:off x="1888226" y="2021576"/>
            <a:ext cx="5674864" cy="707886"/>
          </a:xfrm>
          <a:prstGeom prst="rect">
            <a:avLst/>
          </a:prstGeom>
          <a:noFill/>
        </p:spPr>
        <p:txBody>
          <a:bodyPr wrap="square">
            <a:spAutoFit/>
          </a:bodyPr>
          <a:lstStyle/>
          <a:p>
            <a:r>
              <a:rPr lang="de-DE" sz="1000" dirty="0">
                <a:latin typeface="Verdana" panose="020B0604030504040204" pitchFamily="34" charset="0"/>
              </a:rPr>
              <a:t>„</a:t>
            </a:r>
            <a:r>
              <a:rPr lang="de-DE" sz="1000" i="1" dirty="0">
                <a:latin typeface="Verdana" panose="020B0604030504040204" pitchFamily="34" charset="0"/>
              </a:rPr>
              <a:t>Wer ein Wohngebäude errichtet, das über mehr als fünf Stellplätze innerhalb des Gebäudes oder über mehr als fünf an das Gebäude angrenzende Stellplätze verfügt, hat dafür zu sorgen, dass jeder Stellplatz mit der Leitungsinfrastruktur für die Elektromobilität ausgestattet wird.“</a:t>
            </a:r>
            <a:endParaRPr lang="de-DE" sz="1000" i="1" dirty="0"/>
          </a:p>
        </p:txBody>
      </p:sp>
      <p:sp>
        <p:nvSpPr>
          <p:cNvPr id="19" name="Textfeld 18">
            <a:extLst>
              <a:ext uri="{FF2B5EF4-FFF2-40B4-BE49-F238E27FC236}">
                <a16:creationId xmlns:a16="http://schemas.microsoft.com/office/drawing/2014/main" id="{422C3178-EA4E-D7D4-BC2A-3C775A30C44B}"/>
              </a:ext>
            </a:extLst>
          </p:cNvPr>
          <p:cNvSpPr txBox="1"/>
          <p:nvPr/>
        </p:nvSpPr>
        <p:spPr>
          <a:xfrm>
            <a:off x="1888226" y="2774315"/>
            <a:ext cx="5674864" cy="1169551"/>
          </a:xfrm>
          <a:prstGeom prst="rect">
            <a:avLst/>
          </a:prstGeom>
          <a:noFill/>
        </p:spPr>
        <p:txBody>
          <a:bodyPr wrap="square">
            <a:spAutoFit/>
          </a:bodyPr>
          <a:lstStyle/>
          <a:p>
            <a:r>
              <a:rPr lang="de-DE" sz="1000" dirty="0">
                <a:latin typeface="Verdana" panose="020B0604030504040204" pitchFamily="34" charset="0"/>
              </a:rPr>
              <a:t>„</a:t>
            </a:r>
            <a:r>
              <a:rPr lang="de-DE" sz="1000" i="1" dirty="0">
                <a:latin typeface="Verdana" panose="020B0604030504040204" pitchFamily="34" charset="0"/>
              </a:rPr>
              <a:t>Wird ein Wohngebäude, das über mehr als zehn Stellplätze innerhalb des Gebäudes verfügt, einer größeren Renovierung unterzogen, welche den Parkplatz oder die elektrische Infrastruktur des Gebäudes umfasst, so hat der Eigentümer dafür zu sorgen, dass jeder Stellplatz mit der Leitungsinfrastruktur für die Elektromobilität</a:t>
            </a:r>
            <a:br>
              <a:rPr lang="de-DE" sz="1000" i="1" dirty="0">
                <a:latin typeface="Verdana" panose="020B0604030504040204" pitchFamily="34" charset="0"/>
              </a:rPr>
            </a:br>
            <a:r>
              <a:rPr lang="de-DE" sz="1000" i="1" dirty="0">
                <a:latin typeface="Verdana" panose="020B0604030504040204" pitchFamily="34" charset="0"/>
              </a:rPr>
              <a:t>ausgestattet wird.“</a:t>
            </a:r>
          </a:p>
          <a:p>
            <a:endParaRPr lang="de-DE" sz="1000" i="1" dirty="0">
              <a:latin typeface="Verdana" panose="020B0604030504040204" pitchFamily="34" charset="0"/>
            </a:endParaRPr>
          </a:p>
          <a:p>
            <a:r>
              <a:rPr lang="de-DE" sz="1000" i="1" dirty="0">
                <a:latin typeface="Verdana" panose="020B0604030504040204" pitchFamily="34" charset="0"/>
              </a:rPr>
              <a:t>…</a:t>
            </a:r>
            <a:endParaRPr lang="de-DE" sz="1000" i="1" dirty="0"/>
          </a:p>
        </p:txBody>
      </p:sp>
    </p:spTree>
    <p:extLst>
      <p:ext uri="{BB962C8B-B14F-4D97-AF65-F5344CB8AC3E}">
        <p14:creationId xmlns:p14="http://schemas.microsoft.com/office/powerpoint/2010/main" val="3886401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685077"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Last-/Lademanagement</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41233" y="723948"/>
            <a:ext cx="6488281"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3" name="Textfeld 12">
            <a:extLst>
              <a:ext uri="{FF2B5EF4-FFF2-40B4-BE49-F238E27FC236}">
                <a16:creationId xmlns:a16="http://schemas.microsoft.com/office/drawing/2014/main" id="{628A88E0-E431-34A9-85EF-E3747E6581C1}"/>
              </a:ext>
            </a:extLst>
          </p:cNvPr>
          <p:cNvSpPr txBox="1"/>
          <p:nvPr/>
        </p:nvSpPr>
        <p:spPr>
          <a:xfrm>
            <a:off x="1888226" y="1574359"/>
            <a:ext cx="7285152" cy="3416320"/>
          </a:xfrm>
          <a:prstGeom prst="rect">
            <a:avLst/>
          </a:prstGeom>
          <a:noFill/>
        </p:spPr>
        <p:txBody>
          <a:bodyPr wrap="square">
            <a:spAutoFit/>
          </a:bodyPr>
          <a:lstStyle/>
          <a:p>
            <a:r>
              <a:rPr lang="de-DE" dirty="0"/>
              <a:t>„</a:t>
            </a:r>
            <a:r>
              <a:rPr lang="de-DE" i="1" dirty="0"/>
              <a:t>Beim Einstieg in die Elektromobilität müssen Aufbau und Betrieb der Ladeinfrastruktur gut geplant werden. Denn Ladestationen können wegen ihrer hohen und kurzfristigen Leistungsbedarfe von bis zu 22kW pro Ladepunkt (bei AC Wallboxen) sehr schnell neue Spitzen im Lastgang eines Gebäudes erzeugen. </a:t>
            </a:r>
          </a:p>
          <a:p>
            <a:endParaRPr lang="de-DE" i="1" dirty="0"/>
          </a:p>
          <a:p>
            <a:r>
              <a:rPr lang="de-DE" i="1" dirty="0"/>
              <a:t>Das kann lästige Konsequenzen haben. Denn die hohe Lastabfrage kann zu einer Überlast und damit dem Auslösen des Sicherungsautomaten führen.</a:t>
            </a:r>
          </a:p>
          <a:p>
            <a:endParaRPr lang="de-DE" i="1" dirty="0"/>
          </a:p>
          <a:p>
            <a:r>
              <a:rPr lang="de-DE" i="1" dirty="0"/>
              <a:t>Vor weiteren Überlegungen muss der Energieversorger im Hinblick auf die zur Verfügung stehende Kapazität befragt werden. Evtl. sind entsprechende Messungen durch den Versorger erforderlich.“</a:t>
            </a:r>
          </a:p>
        </p:txBody>
      </p:sp>
    </p:spTree>
    <p:extLst>
      <p:ext uri="{BB962C8B-B14F-4D97-AF65-F5344CB8AC3E}">
        <p14:creationId xmlns:p14="http://schemas.microsoft.com/office/powerpoint/2010/main" val="178304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414490"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727683" y="976436"/>
            <a:ext cx="1685077"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Lade-/Lastmanagement</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036366" y="723948"/>
            <a:ext cx="6593148"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pic>
        <p:nvPicPr>
          <p:cNvPr id="13" name="Grafik 12">
            <a:extLst>
              <a:ext uri="{FF2B5EF4-FFF2-40B4-BE49-F238E27FC236}">
                <a16:creationId xmlns:a16="http://schemas.microsoft.com/office/drawing/2014/main" id="{5881ECD7-45D0-0F2B-D785-EB6CFA10224F}"/>
              </a:ext>
            </a:extLst>
          </p:cNvPr>
          <p:cNvPicPr>
            <a:picLocks noChangeAspect="1"/>
          </p:cNvPicPr>
          <p:nvPr/>
        </p:nvPicPr>
        <p:blipFill>
          <a:blip r:embed="rId4"/>
          <a:stretch>
            <a:fillRect/>
          </a:stretch>
        </p:blipFill>
        <p:spPr>
          <a:xfrm>
            <a:off x="1809311" y="1670388"/>
            <a:ext cx="7820025" cy="2952750"/>
          </a:xfrm>
          <a:prstGeom prst="rect">
            <a:avLst/>
          </a:prstGeom>
        </p:spPr>
      </p:pic>
      <p:sp>
        <p:nvSpPr>
          <p:cNvPr id="16" name="Textfeld 15">
            <a:extLst>
              <a:ext uri="{FF2B5EF4-FFF2-40B4-BE49-F238E27FC236}">
                <a16:creationId xmlns:a16="http://schemas.microsoft.com/office/drawing/2014/main" id="{5A75A5C6-BC22-2D20-7FEF-C314A4B96805}"/>
              </a:ext>
            </a:extLst>
          </p:cNvPr>
          <p:cNvSpPr txBox="1"/>
          <p:nvPr/>
        </p:nvSpPr>
        <p:spPr>
          <a:xfrm>
            <a:off x="8613918" y="4623138"/>
            <a:ext cx="1053494" cy="215444"/>
          </a:xfrm>
          <a:prstGeom prst="rect">
            <a:avLst/>
          </a:prstGeom>
          <a:noFill/>
        </p:spPr>
        <p:txBody>
          <a:bodyPr wrap="none" rtlCol="0">
            <a:spAutoFit/>
          </a:bodyPr>
          <a:lstStyle/>
          <a:p>
            <a:r>
              <a:rPr lang="de-DE" sz="800" i="1" dirty="0"/>
              <a:t>Quelle: CKW Schweiz</a:t>
            </a:r>
          </a:p>
        </p:txBody>
      </p:sp>
    </p:spTree>
    <p:extLst>
      <p:ext uri="{BB962C8B-B14F-4D97-AF65-F5344CB8AC3E}">
        <p14:creationId xmlns:p14="http://schemas.microsoft.com/office/powerpoint/2010/main" val="816282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685077"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Lade-/Lastmanagement</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55029" y="723948"/>
            <a:ext cx="6474485"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pic>
        <p:nvPicPr>
          <p:cNvPr id="16" name="Grafik 15">
            <a:extLst>
              <a:ext uri="{FF2B5EF4-FFF2-40B4-BE49-F238E27FC236}">
                <a16:creationId xmlns:a16="http://schemas.microsoft.com/office/drawing/2014/main" id="{D21ACA19-6021-D9A0-A62B-D1E4229A5905}"/>
              </a:ext>
            </a:extLst>
          </p:cNvPr>
          <p:cNvPicPr>
            <a:picLocks noChangeAspect="1"/>
          </p:cNvPicPr>
          <p:nvPr/>
        </p:nvPicPr>
        <p:blipFill>
          <a:blip r:embed="rId4"/>
          <a:stretch>
            <a:fillRect/>
          </a:stretch>
        </p:blipFill>
        <p:spPr>
          <a:xfrm>
            <a:off x="928435" y="1287778"/>
            <a:ext cx="4061979" cy="4015686"/>
          </a:xfrm>
          <a:prstGeom prst="rect">
            <a:avLst/>
          </a:prstGeom>
        </p:spPr>
      </p:pic>
      <p:pic>
        <p:nvPicPr>
          <p:cNvPr id="18" name="Grafik 17">
            <a:extLst>
              <a:ext uri="{FF2B5EF4-FFF2-40B4-BE49-F238E27FC236}">
                <a16:creationId xmlns:a16="http://schemas.microsoft.com/office/drawing/2014/main" id="{1FD336FB-0563-1A18-9DFD-32ABE515826E}"/>
              </a:ext>
            </a:extLst>
          </p:cNvPr>
          <p:cNvPicPr>
            <a:picLocks noChangeAspect="1"/>
          </p:cNvPicPr>
          <p:nvPr/>
        </p:nvPicPr>
        <p:blipFill>
          <a:blip r:embed="rId5"/>
          <a:stretch>
            <a:fillRect/>
          </a:stretch>
        </p:blipFill>
        <p:spPr>
          <a:xfrm>
            <a:off x="5040312" y="1458855"/>
            <a:ext cx="4561957" cy="3844609"/>
          </a:xfrm>
          <a:prstGeom prst="rect">
            <a:avLst/>
          </a:prstGeom>
        </p:spPr>
      </p:pic>
    </p:spTree>
    <p:extLst>
      <p:ext uri="{BB962C8B-B14F-4D97-AF65-F5344CB8AC3E}">
        <p14:creationId xmlns:p14="http://schemas.microsoft.com/office/powerpoint/2010/main" val="270102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1685077"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Lade-/Lastmanagement</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41069" y="723948"/>
            <a:ext cx="6488445"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3" name="Textfeld 12">
            <a:extLst>
              <a:ext uri="{FF2B5EF4-FFF2-40B4-BE49-F238E27FC236}">
                <a16:creationId xmlns:a16="http://schemas.microsoft.com/office/drawing/2014/main" id="{04500F77-A214-74B8-604F-B17941D09CE9}"/>
              </a:ext>
            </a:extLst>
          </p:cNvPr>
          <p:cNvSpPr txBox="1"/>
          <p:nvPr/>
        </p:nvSpPr>
        <p:spPr>
          <a:xfrm>
            <a:off x="1085413" y="2642335"/>
            <a:ext cx="3954899" cy="1384995"/>
          </a:xfrm>
          <a:prstGeom prst="rect">
            <a:avLst/>
          </a:prstGeom>
          <a:noFill/>
        </p:spPr>
        <p:txBody>
          <a:bodyPr wrap="square">
            <a:spAutoFit/>
          </a:bodyPr>
          <a:lstStyle/>
          <a:p>
            <a:r>
              <a:rPr lang="de-DE" sz="1400" dirty="0"/>
              <a:t>Aus der gemessenen Anschlussleistung des Gebäudes und der Dimensionierung des Hausanschlusses ermittelt der Energieversorger eine maximale freie Leistungsreserve. Diese Maximallast darf nicht überschritten werden, alle Ladepunkte werden darauf gedrosselt.</a:t>
            </a:r>
          </a:p>
        </p:txBody>
      </p:sp>
      <p:sp>
        <p:nvSpPr>
          <p:cNvPr id="15" name="Textfeld 14">
            <a:extLst>
              <a:ext uri="{FF2B5EF4-FFF2-40B4-BE49-F238E27FC236}">
                <a16:creationId xmlns:a16="http://schemas.microsoft.com/office/drawing/2014/main" id="{7AC22E7D-8E21-F841-4100-6B522886C5B6}"/>
              </a:ext>
            </a:extLst>
          </p:cNvPr>
          <p:cNvSpPr txBox="1"/>
          <p:nvPr/>
        </p:nvSpPr>
        <p:spPr>
          <a:xfrm>
            <a:off x="1085413" y="2193321"/>
            <a:ext cx="5674864" cy="369332"/>
          </a:xfrm>
          <a:prstGeom prst="rect">
            <a:avLst/>
          </a:prstGeom>
          <a:noFill/>
        </p:spPr>
        <p:txBody>
          <a:bodyPr wrap="square">
            <a:spAutoFit/>
          </a:bodyPr>
          <a:lstStyle/>
          <a:p>
            <a:r>
              <a:rPr lang="de-DE" b="1" dirty="0"/>
              <a:t>Statisches Lastmanagement</a:t>
            </a:r>
          </a:p>
        </p:txBody>
      </p:sp>
      <p:sp>
        <p:nvSpPr>
          <p:cNvPr id="17" name="Textfeld 16">
            <a:extLst>
              <a:ext uri="{FF2B5EF4-FFF2-40B4-BE49-F238E27FC236}">
                <a16:creationId xmlns:a16="http://schemas.microsoft.com/office/drawing/2014/main" id="{DBAD8E95-867D-BC0F-9ED3-F5CADA037224}"/>
              </a:ext>
            </a:extLst>
          </p:cNvPr>
          <p:cNvSpPr txBox="1"/>
          <p:nvPr/>
        </p:nvSpPr>
        <p:spPr>
          <a:xfrm>
            <a:off x="5468950" y="2193321"/>
            <a:ext cx="5674864" cy="369332"/>
          </a:xfrm>
          <a:prstGeom prst="rect">
            <a:avLst/>
          </a:prstGeom>
          <a:noFill/>
        </p:spPr>
        <p:txBody>
          <a:bodyPr wrap="square">
            <a:spAutoFit/>
          </a:bodyPr>
          <a:lstStyle/>
          <a:p>
            <a:r>
              <a:rPr lang="de-DE" b="1" dirty="0"/>
              <a:t>Dynamisches Lastmanagement</a:t>
            </a:r>
          </a:p>
        </p:txBody>
      </p:sp>
      <p:sp>
        <p:nvSpPr>
          <p:cNvPr id="19" name="Textfeld 18">
            <a:extLst>
              <a:ext uri="{FF2B5EF4-FFF2-40B4-BE49-F238E27FC236}">
                <a16:creationId xmlns:a16="http://schemas.microsoft.com/office/drawing/2014/main" id="{48801A11-9C61-6764-1A63-D259C47CB113}"/>
              </a:ext>
            </a:extLst>
          </p:cNvPr>
          <p:cNvSpPr txBox="1"/>
          <p:nvPr/>
        </p:nvSpPr>
        <p:spPr>
          <a:xfrm>
            <a:off x="5468950" y="2642335"/>
            <a:ext cx="4160386" cy="1815882"/>
          </a:xfrm>
          <a:prstGeom prst="rect">
            <a:avLst/>
          </a:prstGeom>
          <a:noFill/>
        </p:spPr>
        <p:txBody>
          <a:bodyPr wrap="square">
            <a:spAutoFit/>
          </a:bodyPr>
          <a:lstStyle/>
          <a:p>
            <a:r>
              <a:rPr lang="de-DE" sz="1400" dirty="0"/>
              <a:t>Die am Hausanschluss abgenommene Leistung wird permanent gemessen und ein dynamisches Lastmanagement regelt die Ladeleistung nach der aktuell verfügbaren Leistungsreserve. Die verfügbare Gesamtladeleistung wird an den aktuellen Stromverbrauch im Gebäude angepasst. Sinkt der Stromverbrauch im Gebäude, wird mehr Strom zum Laden der Elektrofahrzeuge frei.</a:t>
            </a:r>
          </a:p>
        </p:txBody>
      </p:sp>
      <p:sp>
        <p:nvSpPr>
          <p:cNvPr id="21" name="Textfeld 20">
            <a:extLst>
              <a:ext uri="{FF2B5EF4-FFF2-40B4-BE49-F238E27FC236}">
                <a16:creationId xmlns:a16="http://schemas.microsoft.com/office/drawing/2014/main" id="{913A34F7-3E19-FDFE-43BA-B50DF565CA4E}"/>
              </a:ext>
            </a:extLst>
          </p:cNvPr>
          <p:cNvSpPr txBox="1"/>
          <p:nvPr/>
        </p:nvSpPr>
        <p:spPr>
          <a:xfrm>
            <a:off x="1888226" y="1420399"/>
            <a:ext cx="6208846" cy="369332"/>
          </a:xfrm>
          <a:prstGeom prst="rect">
            <a:avLst/>
          </a:prstGeom>
          <a:noFill/>
        </p:spPr>
        <p:txBody>
          <a:bodyPr wrap="square">
            <a:spAutoFit/>
          </a:bodyPr>
          <a:lstStyle/>
          <a:p>
            <a:r>
              <a:rPr lang="de-DE" b="1" dirty="0"/>
              <a:t>Statisches und dynamisches Lastmanagement im Vergleich</a:t>
            </a:r>
          </a:p>
        </p:txBody>
      </p:sp>
    </p:spTree>
    <p:extLst>
      <p:ext uri="{BB962C8B-B14F-4D97-AF65-F5344CB8AC3E}">
        <p14:creationId xmlns:p14="http://schemas.microsoft.com/office/powerpoint/2010/main" val="2514053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934871"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Ladetechnik</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55029" y="723948"/>
            <a:ext cx="6474485"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3" name="Textfeld 12">
            <a:extLst>
              <a:ext uri="{FF2B5EF4-FFF2-40B4-BE49-F238E27FC236}">
                <a16:creationId xmlns:a16="http://schemas.microsoft.com/office/drawing/2014/main" id="{B55E744D-CF5D-C43E-19C7-46DE8D1C93A6}"/>
              </a:ext>
            </a:extLst>
          </p:cNvPr>
          <p:cNvSpPr txBox="1"/>
          <p:nvPr/>
        </p:nvSpPr>
        <p:spPr>
          <a:xfrm>
            <a:off x="671234" y="1754243"/>
            <a:ext cx="4464684" cy="584775"/>
          </a:xfrm>
          <a:prstGeom prst="rect">
            <a:avLst/>
          </a:prstGeom>
          <a:noFill/>
        </p:spPr>
        <p:txBody>
          <a:bodyPr wrap="none" rtlCol="0">
            <a:spAutoFit/>
          </a:bodyPr>
          <a:lstStyle/>
          <a:p>
            <a:r>
              <a:rPr lang="de-DE" sz="1600" b="1" dirty="0"/>
              <a:t>Übliche Schnittstellen Fahrzeug/Hausstromanlage</a:t>
            </a:r>
          </a:p>
          <a:p>
            <a:endParaRPr lang="de-DE" sz="1600" b="1" dirty="0"/>
          </a:p>
        </p:txBody>
      </p:sp>
      <p:pic>
        <p:nvPicPr>
          <p:cNvPr id="14" name="Grafik 13">
            <a:extLst>
              <a:ext uri="{FF2B5EF4-FFF2-40B4-BE49-F238E27FC236}">
                <a16:creationId xmlns:a16="http://schemas.microsoft.com/office/drawing/2014/main" id="{84126162-066F-9084-167C-295A1C39C531}"/>
              </a:ext>
            </a:extLst>
          </p:cNvPr>
          <p:cNvPicPr>
            <a:picLocks noChangeAspect="1"/>
          </p:cNvPicPr>
          <p:nvPr/>
        </p:nvPicPr>
        <p:blipFill>
          <a:blip r:embed="rId4"/>
          <a:stretch>
            <a:fillRect/>
          </a:stretch>
        </p:blipFill>
        <p:spPr>
          <a:xfrm>
            <a:off x="6393555" y="1962051"/>
            <a:ext cx="3235781" cy="2164260"/>
          </a:xfrm>
          <a:prstGeom prst="rect">
            <a:avLst/>
          </a:prstGeom>
        </p:spPr>
      </p:pic>
      <p:sp>
        <p:nvSpPr>
          <p:cNvPr id="12" name="Pfeil: nach rechts 11">
            <a:extLst>
              <a:ext uri="{FF2B5EF4-FFF2-40B4-BE49-F238E27FC236}">
                <a16:creationId xmlns:a16="http://schemas.microsoft.com/office/drawing/2014/main" id="{6F1353F0-1292-E73C-FE0D-084E3582F395}"/>
              </a:ext>
            </a:extLst>
          </p:cNvPr>
          <p:cNvSpPr/>
          <p:nvPr/>
        </p:nvSpPr>
        <p:spPr>
          <a:xfrm>
            <a:off x="3267914" y="2618807"/>
            <a:ext cx="243840" cy="2170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41C1DAA9-0097-9C38-2A02-518789096E79}"/>
              </a:ext>
            </a:extLst>
          </p:cNvPr>
          <p:cNvSpPr txBox="1"/>
          <p:nvPr/>
        </p:nvSpPr>
        <p:spPr>
          <a:xfrm>
            <a:off x="671234" y="2573463"/>
            <a:ext cx="2316211" cy="307777"/>
          </a:xfrm>
          <a:prstGeom prst="rect">
            <a:avLst/>
          </a:prstGeom>
          <a:noFill/>
        </p:spPr>
        <p:txBody>
          <a:bodyPr wrap="none" rtlCol="0">
            <a:spAutoFit/>
          </a:bodyPr>
          <a:lstStyle/>
          <a:p>
            <a:r>
              <a:rPr lang="de-DE" sz="1400" dirty="0"/>
              <a:t>- „normale“ </a:t>
            </a:r>
            <a:r>
              <a:rPr lang="de-DE" sz="1400" dirty="0" err="1"/>
              <a:t>Schukosteckdose</a:t>
            </a:r>
            <a:endParaRPr lang="de-DE" sz="1400" dirty="0"/>
          </a:p>
        </p:txBody>
      </p:sp>
      <p:sp>
        <p:nvSpPr>
          <p:cNvPr id="16" name="Textfeld 15">
            <a:extLst>
              <a:ext uri="{FF2B5EF4-FFF2-40B4-BE49-F238E27FC236}">
                <a16:creationId xmlns:a16="http://schemas.microsoft.com/office/drawing/2014/main" id="{409F000F-C639-9A81-5B8C-A621AD5CB89E}"/>
              </a:ext>
            </a:extLst>
          </p:cNvPr>
          <p:cNvSpPr txBox="1"/>
          <p:nvPr/>
        </p:nvSpPr>
        <p:spPr>
          <a:xfrm>
            <a:off x="671234" y="3019110"/>
            <a:ext cx="867417" cy="307777"/>
          </a:xfrm>
          <a:prstGeom prst="rect">
            <a:avLst/>
          </a:prstGeom>
          <a:noFill/>
        </p:spPr>
        <p:txBody>
          <a:bodyPr wrap="none" rtlCol="0">
            <a:spAutoFit/>
          </a:bodyPr>
          <a:lstStyle/>
          <a:p>
            <a:r>
              <a:rPr lang="de-DE" sz="1400" dirty="0"/>
              <a:t>- Wallbox</a:t>
            </a:r>
          </a:p>
        </p:txBody>
      </p:sp>
      <p:sp>
        <p:nvSpPr>
          <p:cNvPr id="17" name="Pfeil: nach rechts 16">
            <a:extLst>
              <a:ext uri="{FF2B5EF4-FFF2-40B4-BE49-F238E27FC236}">
                <a16:creationId xmlns:a16="http://schemas.microsoft.com/office/drawing/2014/main" id="{6A1E9AF0-E2F9-6D55-50D3-1C65CF26FE5D}"/>
              </a:ext>
            </a:extLst>
          </p:cNvPr>
          <p:cNvSpPr/>
          <p:nvPr/>
        </p:nvSpPr>
        <p:spPr>
          <a:xfrm>
            <a:off x="3267914" y="3047268"/>
            <a:ext cx="243840" cy="2170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Pfeil: nach rechts 17">
            <a:extLst>
              <a:ext uri="{FF2B5EF4-FFF2-40B4-BE49-F238E27FC236}">
                <a16:creationId xmlns:a16="http://schemas.microsoft.com/office/drawing/2014/main" id="{E4B43936-9804-CBE3-C39B-B1A22599C6A9}"/>
              </a:ext>
            </a:extLst>
          </p:cNvPr>
          <p:cNvSpPr/>
          <p:nvPr/>
        </p:nvSpPr>
        <p:spPr>
          <a:xfrm>
            <a:off x="3263880" y="3472095"/>
            <a:ext cx="243840" cy="2170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550EE31E-D81D-8313-1BE2-742590218EDD}"/>
              </a:ext>
            </a:extLst>
          </p:cNvPr>
          <p:cNvSpPr txBox="1"/>
          <p:nvPr/>
        </p:nvSpPr>
        <p:spPr>
          <a:xfrm>
            <a:off x="3792223" y="2567845"/>
            <a:ext cx="1692964" cy="307777"/>
          </a:xfrm>
          <a:prstGeom prst="rect">
            <a:avLst/>
          </a:prstGeom>
          <a:noFill/>
        </p:spPr>
        <p:txBody>
          <a:bodyPr wrap="none" rtlCol="0">
            <a:spAutoFit/>
          </a:bodyPr>
          <a:lstStyle/>
          <a:p>
            <a:r>
              <a:rPr lang="de-DE" sz="1400" dirty="0"/>
              <a:t>geringe Ladeleistung</a:t>
            </a:r>
          </a:p>
        </p:txBody>
      </p:sp>
      <p:sp>
        <p:nvSpPr>
          <p:cNvPr id="20" name="Textfeld 19">
            <a:extLst>
              <a:ext uri="{FF2B5EF4-FFF2-40B4-BE49-F238E27FC236}">
                <a16:creationId xmlns:a16="http://schemas.microsoft.com/office/drawing/2014/main" id="{764DC802-820B-9FA8-E46D-6DA0AC4F7280}"/>
              </a:ext>
            </a:extLst>
          </p:cNvPr>
          <p:cNvSpPr txBox="1"/>
          <p:nvPr/>
        </p:nvSpPr>
        <p:spPr>
          <a:xfrm>
            <a:off x="3792223" y="3019109"/>
            <a:ext cx="1620828" cy="307777"/>
          </a:xfrm>
          <a:prstGeom prst="rect">
            <a:avLst/>
          </a:prstGeom>
          <a:noFill/>
        </p:spPr>
        <p:txBody>
          <a:bodyPr wrap="none" rtlCol="0">
            <a:spAutoFit/>
          </a:bodyPr>
          <a:lstStyle/>
          <a:p>
            <a:r>
              <a:rPr lang="de-DE" sz="1400" dirty="0"/>
              <a:t>11 KW Ladeleistung</a:t>
            </a:r>
          </a:p>
        </p:txBody>
      </p:sp>
      <p:sp>
        <p:nvSpPr>
          <p:cNvPr id="21" name="Textfeld 20">
            <a:extLst>
              <a:ext uri="{FF2B5EF4-FFF2-40B4-BE49-F238E27FC236}">
                <a16:creationId xmlns:a16="http://schemas.microsoft.com/office/drawing/2014/main" id="{13EA3452-D794-B985-D5C0-E844AB24E690}"/>
              </a:ext>
            </a:extLst>
          </p:cNvPr>
          <p:cNvSpPr txBox="1"/>
          <p:nvPr/>
        </p:nvSpPr>
        <p:spPr>
          <a:xfrm>
            <a:off x="3792223" y="3447571"/>
            <a:ext cx="1710596" cy="307777"/>
          </a:xfrm>
          <a:prstGeom prst="rect">
            <a:avLst/>
          </a:prstGeom>
          <a:noFill/>
        </p:spPr>
        <p:txBody>
          <a:bodyPr wrap="none" rtlCol="0">
            <a:spAutoFit/>
          </a:bodyPr>
          <a:lstStyle/>
          <a:p>
            <a:r>
              <a:rPr lang="de-DE" sz="1400" dirty="0"/>
              <a:t>22 KW Ladeleistung*</a:t>
            </a:r>
          </a:p>
        </p:txBody>
      </p:sp>
      <p:sp>
        <p:nvSpPr>
          <p:cNvPr id="22" name="Textfeld 21">
            <a:extLst>
              <a:ext uri="{FF2B5EF4-FFF2-40B4-BE49-F238E27FC236}">
                <a16:creationId xmlns:a16="http://schemas.microsoft.com/office/drawing/2014/main" id="{25C18AEB-C5C4-198A-E714-795466560785}"/>
              </a:ext>
            </a:extLst>
          </p:cNvPr>
          <p:cNvSpPr txBox="1"/>
          <p:nvPr/>
        </p:nvSpPr>
        <p:spPr>
          <a:xfrm>
            <a:off x="822957" y="5229900"/>
            <a:ext cx="1257075" cy="215444"/>
          </a:xfrm>
          <a:prstGeom prst="rect">
            <a:avLst/>
          </a:prstGeom>
          <a:noFill/>
        </p:spPr>
        <p:txBody>
          <a:bodyPr wrap="none" rtlCol="0">
            <a:spAutoFit/>
          </a:bodyPr>
          <a:lstStyle/>
          <a:p>
            <a:r>
              <a:rPr lang="de-DE" sz="800" dirty="0"/>
              <a:t>* genehmigungsbedürftig</a:t>
            </a:r>
          </a:p>
        </p:txBody>
      </p:sp>
    </p:spTree>
    <p:extLst>
      <p:ext uri="{BB962C8B-B14F-4D97-AF65-F5344CB8AC3E}">
        <p14:creationId xmlns:p14="http://schemas.microsoft.com/office/powerpoint/2010/main" val="3496594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811A5-5529-7644-C38F-A2657B362E71}"/>
              </a:ext>
            </a:extLst>
          </p:cNvPr>
          <p:cNvSpPr txBox="1">
            <a:spLocks noGrp="1"/>
          </p:cNvSpPr>
          <p:nvPr>
            <p:ph type="title" idx="4294967295"/>
          </p:nvPr>
        </p:nvSpPr>
        <p:spPr>
          <a:xfrm>
            <a:off x="-1267907" y="180447"/>
            <a:ext cx="9071643" cy="946440"/>
          </a:xfrm>
        </p:spPr>
        <p:txBody>
          <a:bodyPr/>
          <a:lstStyle/>
          <a:p>
            <a:pPr lvl="0" algn="l"/>
            <a:r>
              <a:rPr lang="de-DE" dirty="0"/>
              <a:t>E-Mobilität</a:t>
            </a:r>
          </a:p>
        </p:txBody>
      </p:sp>
      <p:sp>
        <p:nvSpPr>
          <p:cNvPr id="3" name="Textfeld 4">
            <a:extLst>
              <a:ext uri="{FF2B5EF4-FFF2-40B4-BE49-F238E27FC236}">
                <a16:creationId xmlns:a16="http://schemas.microsoft.com/office/drawing/2014/main" id="{847595BA-875D-5AFB-26B1-2C996BB67EC2}"/>
              </a:ext>
            </a:extLst>
          </p:cNvPr>
          <p:cNvSpPr txBox="1"/>
          <p:nvPr/>
        </p:nvSpPr>
        <p:spPr>
          <a:xfrm>
            <a:off x="869758" y="5399998"/>
            <a:ext cx="6264060" cy="248552"/>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0" i="0" u="none" strike="noStrike" kern="1200" cap="none" spc="0" baseline="0">
                <a:solidFill>
                  <a:srgbClr val="999999"/>
                </a:solidFill>
                <a:uFillTx/>
                <a:latin typeface="Lucida Sans Unicode" pitchFamily="34"/>
                <a:ea typeface="Microsoft YaHei" pitchFamily="2"/>
                <a:cs typeface="Arial" pitchFamily="2"/>
              </a:rPr>
              <a:t>Hoch³ Rolf Körschgen Dipl. Ing. Architekt  -  Thomas-Mann-Straße 38  -  42929 Wermelskirchen  -  www.koerschgen.com</a:t>
            </a:r>
          </a:p>
        </p:txBody>
      </p:sp>
      <p:sp>
        <p:nvSpPr>
          <p:cNvPr id="4" name="Gerader Verbinder 8">
            <a:extLst>
              <a:ext uri="{FF2B5EF4-FFF2-40B4-BE49-F238E27FC236}">
                <a16:creationId xmlns:a16="http://schemas.microsoft.com/office/drawing/2014/main" id="{0F633903-7F7D-A531-D99C-4E819D1C5E0A}"/>
              </a:ext>
            </a:extLst>
          </p:cNvPr>
          <p:cNvSpPr/>
          <p:nvPr/>
        </p:nvSpPr>
        <p:spPr>
          <a:xfrm flipV="1">
            <a:off x="9629336" y="723948"/>
            <a:ext cx="356" cy="472680"/>
          </a:xfrm>
          <a:custGeom>
            <a:avLst/>
            <a:gdLst>
              <a:gd name="f0" fmla="val 10800000"/>
              <a:gd name="f1" fmla="val 5400000"/>
              <a:gd name="f2" fmla="val 180"/>
              <a:gd name="f3" fmla="val w"/>
              <a:gd name="f4" fmla="val h"/>
              <a:gd name="f5" fmla="val ss"/>
              <a:gd name="f6" fmla="val 0"/>
              <a:gd name="f7" fmla="+- 0 0 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6 f21 1"/>
              <a:gd name="f27" fmla="*/ f24 f21 1"/>
              <a:gd name="f28" fmla="*/ f25 f21 1"/>
            </a:gdLst>
            <a:ahLst/>
            <a:cxnLst>
              <a:cxn ang="3cd4">
                <a:pos x="hc" y="t"/>
              </a:cxn>
              <a:cxn ang="0">
                <a:pos x="r" y="vc"/>
              </a:cxn>
              <a:cxn ang="cd4">
                <a:pos x="hc" y="b"/>
              </a:cxn>
              <a:cxn ang="cd2">
                <a:pos x="l" y="vc"/>
              </a:cxn>
              <a:cxn ang="f20">
                <a:pos x="f26" y="f26"/>
              </a:cxn>
              <a:cxn ang="f20">
                <a:pos x="f27" y="f28"/>
              </a:cxn>
            </a:cxnLst>
            <a:rect l="f26" t="f26" r="f27" b="f28"/>
            <a:pathLst>
              <a:path>
                <a:moveTo>
                  <a:pt x="f26" y="f26"/>
                </a:moveTo>
                <a:lnTo>
                  <a:pt x="f27" y="f28"/>
                </a:lnTo>
              </a:path>
            </a:pathLst>
          </a:custGeom>
          <a:noFill/>
          <a:ln w="0" cap="flat">
            <a:solidFill>
              <a:srgbClr val="3465A4"/>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800" b="0" i="0" u="none" strike="noStrike" kern="1200" cap="none" spc="0" baseline="0">
              <a:solidFill>
                <a:srgbClr val="000000"/>
              </a:solidFill>
              <a:uFillTx/>
              <a:latin typeface="Liberation Sans" pitchFamily="18"/>
              <a:ea typeface="Microsoft YaHei" pitchFamily="2"/>
              <a:cs typeface="Arial" pitchFamily="2"/>
            </a:endParaRPr>
          </a:p>
        </p:txBody>
      </p:sp>
      <p:pic>
        <p:nvPicPr>
          <p:cNvPr id="5" name="Grafik 11">
            <a:extLst>
              <a:ext uri="{FF2B5EF4-FFF2-40B4-BE49-F238E27FC236}">
                <a16:creationId xmlns:a16="http://schemas.microsoft.com/office/drawing/2014/main" id="{E9C81F03-237D-6E7C-5DB5-DC92BD7DE290}"/>
              </a:ext>
            </a:extLst>
          </p:cNvPr>
          <p:cNvPicPr>
            <a:picLocks noChangeAspect="1"/>
          </p:cNvPicPr>
          <p:nvPr/>
        </p:nvPicPr>
        <p:blipFill>
          <a:blip r:embed="rId3"/>
          <a:stretch>
            <a:fillRect/>
          </a:stretch>
        </p:blipFill>
        <p:spPr>
          <a:xfrm>
            <a:off x="503998" y="5016883"/>
            <a:ext cx="424437" cy="610389"/>
          </a:xfrm>
          <a:prstGeom prst="rect">
            <a:avLst/>
          </a:prstGeom>
          <a:noFill/>
          <a:ln cap="flat">
            <a:noFill/>
          </a:ln>
        </p:spPr>
      </p:pic>
      <p:cxnSp>
        <p:nvCxnSpPr>
          <p:cNvPr id="6" name="Gerader Verbinder 16">
            <a:extLst>
              <a:ext uri="{FF2B5EF4-FFF2-40B4-BE49-F238E27FC236}">
                <a16:creationId xmlns:a16="http://schemas.microsoft.com/office/drawing/2014/main" id="{24F82571-E881-9C93-B693-F8B1C48E10C5}"/>
              </a:ext>
            </a:extLst>
          </p:cNvPr>
          <p:cNvCxnSpPr/>
          <p:nvPr/>
        </p:nvCxnSpPr>
        <p:spPr>
          <a:xfrm>
            <a:off x="1127756" y="1981203"/>
            <a:ext cx="0" cy="0"/>
          </a:xfrm>
          <a:prstGeom prst="straightConnector1">
            <a:avLst/>
          </a:prstGeom>
          <a:noFill/>
          <a:ln w="6345" cap="flat">
            <a:solidFill>
              <a:srgbClr val="4472C4"/>
            </a:solidFill>
            <a:prstDash val="solid"/>
            <a:miter/>
          </a:ln>
        </p:spPr>
      </p:cxnSp>
      <p:sp>
        <p:nvSpPr>
          <p:cNvPr id="7" name="Textfeld 26">
            <a:extLst>
              <a:ext uri="{FF2B5EF4-FFF2-40B4-BE49-F238E27FC236}">
                <a16:creationId xmlns:a16="http://schemas.microsoft.com/office/drawing/2014/main" id="{36D93D0C-319E-D3F4-1E45-69137B9769D1}"/>
              </a:ext>
            </a:extLst>
          </p:cNvPr>
          <p:cNvSpPr txBox="1"/>
          <p:nvPr/>
        </p:nvSpPr>
        <p:spPr>
          <a:xfrm>
            <a:off x="1888226" y="960348"/>
            <a:ext cx="934871" cy="246221"/>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000" b="0" i="0" u="none" strike="noStrike" kern="1200" cap="none" spc="0" baseline="0" dirty="0">
                <a:solidFill>
                  <a:srgbClr val="000000"/>
                </a:solidFill>
                <a:uFillTx/>
                <a:latin typeface="Lucida Sans Unicode" pitchFamily="34"/>
                <a:cs typeface="Lucida Sans Unicode" pitchFamily="34"/>
              </a:rPr>
              <a:t>Ladetechnik</a:t>
            </a:r>
          </a:p>
        </p:txBody>
      </p:sp>
      <p:sp>
        <p:nvSpPr>
          <p:cNvPr id="8" name="Textfeld 5">
            <a:extLst>
              <a:ext uri="{FF2B5EF4-FFF2-40B4-BE49-F238E27FC236}">
                <a16:creationId xmlns:a16="http://schemas.microsoft.com/office/drawing/2014/main" id="{1C3821F7-0C8F-2AF6-DB9B-E2080EA298AD}"/>
              </a:ext>
            </a:extLst>
          </p:cNvPr>
          <p:cNvSpPr txBox="1"/>
          <p:nvPr/>
        </p:nvSpPr>
        <p:spPr>
          <a:xfrm>
            <a:off x="8523067" y="5408849"/>
            <a:ext cx="1235196" cy="248545"/>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de-DE" sz="800" b="1" i="0" u="none" strike="noStrike" kern="1200" cap="none" spc="0" baseline="0" dirty="0">
                <a:solidFill>
                  <a:srgbClr val="AFABAB"/>
                </a:solidFill>
                <a:uFillTx/>
                <a:latin typeface="Lucida Sans Unicode" pitchFamily="34"/>
                <a:ea typeface="Microsoft YaHei" pitchFamily="2"/>
                <a:cs typeface="Arial" pitchFamily="2"/>
              </a:rPr>
              <a:t>E-Mobilität Mai 2022</a:t>
            </a:r>
          </a:p>
        </p:txBody>
      </p:sp>
      <p:cxnSp>
        <p:nvCxnSpPr>
          <p:cNvPr id="9" name="Gerader Verbinder 25">
            <a:extLst>
              <a:ext uri="{FF2B5EF4-FFF2-40B4-BE49-F238E27FC236}">
                <a16:creationId xmlns:a16="http://schemas.microsoft.com/office/drawing/2014/main" id="{83AFF20C-3027-CAA4-71B3-8A7EFC92DBBE}"/>
              </a:ext>
            </a:extLst>
          </p:cNvPr>
          <p:cNvCxnSpPr>
            <a:cxnSpLocks/>
            <a:stCxn id="4" idx="2"/>
          </p:cNvCxnSpPr>
          <p:nvPr/>
        </p:nvCxnSpPr>
        <p:spPr>
          <a:xfrm flipH="1">
            <a:off x="3105374" y="723948"/>
            <a:ext cx="6524140" cy="0"/>
          </a:xfrm>
          <a:prstGeom prst="straightConnector1">
            <a:avLst/>
          </a:prstGeom>
          <a:noFill/>
          <a:ln w="6345" cap="flat">
            <a:solidFill>
              <a:srgbClr val="4472C4"/>
            </a:solidFill>
            <a:prstDash val="solid"/>
            <a:miter/>
          </a:ln>
        </p:spPr>
      </p:cxnSp>
      <p:cxnSp>
        <p:nvCxnSpPr>
          <p:cNvPr id="10" name="Gerader Verbinder 27">
            <a:extLst>
              <a:ext uri="{FF2B5EF4-FFF2-40B4-BE49-F238E27FC236}">
                <a16:creationId xmlns:a16="http://schemas.microsoft.com/office/drawing/2014/main" id="{3A6E740F-75AD-C55E-1ADF-6F32C6039122}"/>
              </a:ext>
            </a:extLst>
          </p:cNvPr>
          <p:cNvCxnSpPr/>
          <p:nvPr/>
        </p:nvCxnSpPr>
        <p:spPr>
          <a:xfrm flipH="1">
            <a:off x="503998" y="1191243"/>
            <a:ext cx="9125338" cy="0"/>
          </a:xfrm>
          <a:prstGeom prst="straightConnector1">
            <a:avLst/>
          </a:prstGeom>
          <a:noFill/>
          <a:ln w="6345" cap="flat">
            <a:solidFill>
              <a:srgbClr val="4472C4"/>
            </a:solidFill>
            <a:prstDash val="solid"/>
            <a:miter/>
          </a:ln>
        </p:spPr>
      </p:cxnSp>
      <p:cxnSp>
        <p:nvCxnSpPr>
          <p:cNvPr id="11" name="Gerader Verbinder 32">
            <a:extLst>
              <a:ext uri="{FF2B5EF4-FFF2-40B4-BE49-F238E27FC236}">
                <a16:creationId xmlns:a16="http://schemas.microsoft.com/office/drawing/2014/main" id="{8E2F4718-B08C-38B0-173C-B15A9257F628}"/>
              </a:ext>
            </a:extLst>
          </p:cNvPr>
          <p:cNvCxnSpPr/>
          <p:nvPr/>
        </p:nvCxnSpPr>
        <p:spPr>
          <a:xfrm>
            <a:off x="503998" y="1191243"/>
            <a:ext cx="0" cy="3825640"/>
          </a:xfrm>
          <a:prstGeom prst="straightConnector1">
            <a:avLst/>
          </a:prstGeom>
          <a:noFill/>
          <a:ln w="6345" cap="flat">
            <a:solidFill>
              <a:srgbClr val="4472C4"/>
            </a:solidFill>
            <a:prstDash val="solid"/>
            <a:miter/>
          </a:ln>
        </p:spPr>
      </p:cxnSp>
      <p:sp>
        <p:nvSpPr>
          <p:cNvPr id="13" name="Textfeld 12">
            <a:extLst>
              <a:ext uri="{FF2B5EF4-FFF2-40B4-BE49-F238E27FC236}">
                <a16:creationId xmlns:a16="http://schemas.microsoft.com/office/drawing/2014/main" id="{597C645A-74F0-30B8-3863-985A9767D813}"/>
              </a:ext>
            </a:extLst>
          </p:cNvPr>
          <p:cNvSpPr txBox="1"/>
          <p:nvPr/>
        </p:nvSpPr>
        <p:spPr>
          <a:xfrm>
            <a:off x="1888226" y="1503850"/>
            <a:ext cx="4004301" cy="369332"/>
          </a:xfrm>
          <a:prstGeom prst="rect">
            <a:avLst/>
          </a:prstGeom>
          <a:noFill/>
        </p:spPr>
        <p:txBody>
          <a:bodyPr wrap="none" rtlCol="0">
            <a:spAutoFit/>
          </a:bodyPr>
          <a:lstStyle/>
          <a:p>
            <a:r>
              <a:rPr lang="de-DE" b="1" dirty="0"/>
              <a:t>Technische Möglichkeiten einer Wallbox</a:t>
            </a:r>
          </a:p>
        </p:txBody>
      </p:sp>
      <p:sp>
        <p:nvSpPr>
          <p:cNvPr id="14" name="Textfeld 13">
            <a:extLst>
              <a:ext uri="{FF2B5EF4-FFF2-40B4-BE49-F238E27FC236}">
                <a16:creationId xmlns:a16="http://schemas.microsoft.com/office/drawing/2014/main" id="{5EF8B5F7-CEE9-2578-288E-8AE9E23600F0}"/>
              </a:ext>
            </a:extLst>
          </p:cNvPr>
          <p:cNvSpPr txBox="1"/>
          <p:nvPr/>
        </p:nvSpPr>
        <p:spPr>
          <a:xfrm>
            <a:off x="1888226" y="2249902"/>
            <a:ext cx="6251968" cy="1754326"/>
          </a:xfrm>
          <a:prstGeom prst="rect">
            <a:avLst/>
          </a:prstGeom>
          <a:noFill/>
        </p:spPr>
        <p:txBody>
          <a:bodyPr wrap="none" rtlCol="0">
            <a:spAutoFit/>
          </a:bodyPr>
          <a:lstStyle/>
          <a:p>
            <a:pPr marL="285750" indent="-285750">
              <a:buFontTx/>
              <a:buChar char="-"/>
            </a:pPr>
            <a:r>
              <a:rPr lang="de-DE" dirty="0"/>
              <a:t>einfache Schnittstelle zwischen Haus und Auto</a:t>
            </a:r>
          </a:p>
          <a:p>
            <a:pPr marL="285750" indent="-285750">
              <a:buFontTx/>
              <a:buChar char="-"/>
            </a:pPr>
            <a:r>
              <a:rPr lang="de-DE" dirty="0"/>
              <a:t>Steuerung der für den Ladevorgang verfügbaren Strommenge</a:t>
            </a:r>
          </a:p>
          <a:p>
            <a:pPr marL="285750" indent="-285750">
              <a:buFontTx/>
              <a:buChar char="-"/>
            </a:pPr>
            <a:r>
              <a:rPr lang="de-DE" dirty="0"/>
              <a:t>Kommunikation mit dem Wechselrichter einer PV-Anlage</a:t>
            </a:r>
          </a:p>
          <a:p>
            <a:pPr marL="285750" indent="-285750">
              <a:buFontTx/>
              <a:buChar char="-"/>
            </a:pPr>
            <a:r>
              <a:rPr lang="de-DE" dirty="0"/>
              <a:t>Zählung des Ladestroms</a:t>
            </a:r>
          </a:p>
          <a:p>
            <a:pPr marL="285750" indent="-285750">
              <a:buFontTx/>
              <a:buChar char="-"/>
            </a:pPr>
            <a:r>
              <a:rPr lang="de-DE" dirty="0"/>
              <a:t>Steuerung des „Überschussladens“</a:t>
            </a:r>
          </a:p>
          <a:p>
            <a:pPr marL="285750" indent="-285750">
              <a:buFontTx/>
              <a:buChar char="-"/>
            </a:pPr>
            <a:r>
              <a:rPr lang="de-DE" dirty="0"/>
              <a:t>Steuerung des bidirektionalen Ladens (zukünftig)</a:t>
            </a:r>
          </a:p>
        </p:txBody>
      </p:sp>
    </p:spTree>
    <p:extLst>
      <p:ext uri="{BB962C8B-B14F-4D97-AF65-F5344CB8AC3E}">
        <p14:creationId xmlns:p14="http://schemas.microsoft.com/office/powerpoint/2010/main" val="4103902738"/>
      </p:ext>
    </p:extLst>
  </p:cSld>
  <p:clrMapOvr>
    <a:masterClrMapping/>
  </p:clrMapOvr>
</p:sld>
</file>

<file path=ppt/theme/theme1.xml><?xml version="1.0" encoding="utf-8"?>
<a:theme xmlns:a="http://schemas.openxmlformats.org/drawingml/2006/main" name="Standar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949</Words>
  <Application>Microsoft Office PowerPoint</Application>
  <PresentationFormat>Benutzerdefiniert</PresentationFormat>
  <Paragraphs>167</Paragraphs>
  <Slides>13</Slides>
  <Notes>13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13</vt:i4>
      </vt:variant>
    </vt:vector>
  </HeadingPairs>
  <TitlesOfParts>
    <vt:vector size="21" baseType="lpstr">
      <vt:lpstr>Arial</vt:lpstr>
      <vt:lpstr>Calibri</vt:lpstr>
      <vt:lpstr>Liberation Sans</vt:lpstr>
      <vt:lpstr>Liberation Serif</vt:lpstr>
      <vt:lpstr>Lucida Sans Unicode</vt:lpstr>
      <vt:lpstr>StarSymbol</vt:lpstr>
      <vt:lpstr>Verdana</vt:lpstr>
      <vt:lpstr>Standard</vt:lpstr>
      <vt:lpstr>E-Mobilität</vt:lpstr>
      <vt:lpstr>E-Mobilität</vt:lpstr>
      <vt:lpstr>E-Mobilität</vt:lpstr>
      <vt:lpstr>E-Mobilität</vt:lpstr>
      <vt:lpstr>E-Mobilität</vt:lpstr>
      <vt:lpstr>E-Mobilität</vt:lpstr>
      <vt:lpstr>E-Mobilität</vt:lpstr>
      <vt:lpstr>E-Mobilität</vt:lpstr>
      <vt:lpstr>E-Mobilität</vt:lpstr>
      <vt:lpstr>E-Mobilität</vt:lpstr>
      <vt:lpstr>E-Mobilität</vt:lpstr>
      <vt:lpstr>E-Mobilität</vt:lpstr>
      <vt:lpstr>E-Mobilität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Neubau 2020  -  Kosten  -  sozial ?  zwischen Mietpreisbremse und EnEV</dc:title>
  <dc:creator>Rolf</dc:creator>
  <cp:lastModifiedBy>Rolf Körschgen</cp:lastModifiedBy>
  <cp:revision>73</cp:revision>
  <dcterms:created xsi:type="dcterms:W3CDTF">2019-10-04T11:39:45Z</dcterms:created>
  <dcterms:modified xsi:type="dcterms:W3CDTF">2022-05-09T06:10:07Z</dcterms:modified>
</cp:coreProperties>
</file>