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bookmarkIdSeed="2">
  <p:sldMasterIdLst>
    <p:sldMasterId id="2147486001" r:id="rId1"/>
    <p:sldMasterId id="2147486298" r:id="rId2"/>
  </p:sldMasterIdLst>
  <p:notesMasterIdLst>
    <p:notesMasterId r:id="rId21"/>
  </p:notesMasterIdLst>
  <p:handoutMasterIdLst>
    <p:handoutMasterId r:id="rId22"/>
  </p:handoutMasterIdLst>
  <p:sldIdLst>
    <p:sldId id="818" r:id="rId3"/>
    <p:sldId id="799" r:id="rId4"/>
    <p:sldId id="827" r:id="rId5"/>
    <p:sldId id="820" r:id="rId6"/>
    <p:sldId id="801" r:id="rId7"/>
    <p:sldId id="831" r:id="rId8"/>
    <p:sldId id="794" r:id="rId9"/>
    <p:sldId id="807" r:id="rId10"/>
    <p:sldId id="2608" r:id="rId11"/>
    <p:sldId id="2609" r:id="rId12"/>
    <p:sldId id="2610" r:id="rId13"/>
    <p:sldId id="2611" r:id="rId14"/>
    <p:sldId id="824" r:id="rId15"/>
    <p:sldId id="821" r:id="rId16"/>
    <p:sldId id="826" r:id="rId17"/>
    <p:sldId id="832" r:id="rId18"/>
    <p:sldId id="819" r:id="rId19"/>
    <p:sldId id="772" r:id="rId20"/>
  </p:sldIdLst>
  <p:sldSz cx="12192000" cy="6858000"/>
  <p:notesSz cx="6797675" cy="9926638"/>
  <p:embeddedFontLst>
    <p:embeddedFont>
      <p:font typeface="Tahoma" panose="020B0604030504040204" pitchFamily="34" charset="0"/>
      <p:regular r:id="rId23"/>
      <p:bold r:id="rId24"/>
      <p:italic r:id="rId25"/>
      <p:boldItalic r:id="rId26"/>
    </p:embeddedFont>
  </p:embeddedFontLst>
  <p:custDataLst>
    <p:tags r:id="rId27"/>
  </p:custDataLst>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E2A"/>
    <a:srgbClr val="C0C0C0"/>
    <a:srgbClr val="000000"/>
    <a:srgbClr val="529B7B"/>
    <a:srgbClr val="2690B9"/>
    <a:srgbClr val="FF0082"/>
    <a:srgbClr val="E64C7D"/>
    <a:srgbClr val="E67C07"/>
    <a:srgbClr val="99FF99"/>
    <a:srgbClr val="FF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936" autoAdjust="0"/>
  </p:normalViewPr>
  <p:slideViewPr>
    <p:cSldViewPr snapToGrid="0">
      <p:cViewPr varScale="1">
        <p:scale>
          <a:sx n="109" d="100"/>
          <a:sy n="109" d="100"/>
        </p:scale>
        <p:origin x="70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312" y="-90"/>
      </p:cViewPr>
      <p:guideLst>
        <p:guide orient="horz" pos="3128"/>
        <p:guide pos="2142"/>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95" tIns="45498" rIns="90995" bIns="45498" numCol="1" anchor="t" anchorCtr="0" compatLnSpc="1">
            <a:prstTxWarp prst="textNoShape">
              <a:avLst/>
            </a:prstTxWarp>
          </a:bodyPr>
          <a:lstStyle>
            <a:lvl1pPr defTabSz="876300" eaLnBrk="0" hangingPunct="0">
              <a:defRPr sz="1100">
                <a:latin typeface="Times New Roman" pitchFamily="18" charset="0"/>
              </a:defRPr>
            </a:lvl1pPr>
          </a:lstStyle>
          <a:p>
            <a:pPr>
              <a:defRPr/>
            </a:pPr>
            <a:endParaRPr lang="de-DE"/>
          </a:p>
        </p:txBody>
      </p:sp>
      <p:sp>
        <p:nvSpPr>
          <p:cNvPr id="137219" name="Rectangle 3"/>
          <p:cNvSpPr>
            <a:spLocks noGrp="1" noChangeArrowheads="1"/>
          </p:cNvSpPr>
          <p:nvPr>
            <p:ph type="dt" sz="quarter" idx="1"/>
          </p:nvPr>
        </p:nvSpPr>
        <p:spPr bwMode="auto">
          <a:xfrm>
            <a:off x="3851275" y="2"/>
            <a:ext cx="294798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95" tIns="45498" rIns="90995" bIns="45498" numCol="1" anchor="t" anchorCtr="0" compatLnSpc="1">
            <a:prstTxWarp prst="textNoShape">
              <a:avLst/>
            </a:prstTxWarp>
          </a:bodyPr>
          <a:lstStyle>
            <a:lvl1pPr algn="r" defTabSz="876300" eaLnBrk="0" hangingPunct="0">
              <a:defRPr sz="1100">
                <a:latin typeface="Times New Roman" pitchFamily="18" charset="0"/>
              </a:defRPr>
            </a:lvl1pPr>
          </a:lstStyle>
          <a:p>
            <a:pPr>
              <a:defRPr/>
            </a:pPr>
            <a:endParaRPr lang="de-DE"/>
          </a:p>
        </p:txBody>
      </p:sp>
      <p:sp>
        <p:nvSpPr>
          <p:cNvPr id="137220" name="Rectangle 4"/>
          <p:cNvSpPr>
            <a:spLocks noGrp="1" noChangeArrowheads="1"/>
          </p:cNvSpPr>
          <p:nvPr>
            <p:ph type="ftr" sz="quarter" idx="2"/>
          </p:nvPr>
        </p:nvSpPr>
        <p:spPr bwMode="auto">
          <a:xfrm>
            <a:off x="0" y="9449458"/>
            <a:ext cx="2946400" cy="4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95" tIns="45498" rIns="90995" bIns="45498" numCol="1" anchor="b" anchorCtr="0" compatLnSpc="1">
            <a:prstTxWarp prst="textNoShape">
              <a:avLst/>
            </a:prstTxWarp>
          </a:bodyPr>
          <a:lstStyle>
            <a:lvl1pPr defTabSz="876300" eaLnBrk="0" hangingPunct="0">
              <a:defRPr sz="1100">
                <a:latin typeface="Times New Roman" pitchFamily="18" charset="0"/>
              </a:defRPr>
            </a:lvl1pPr>
          </a:lstStyle>
          <a:p>
            <a:pPr>
              <a:defRPr/>
            </a:pPr>
            <a:endParaRPr lang="de-DE"/>
          </a:p>
        </p:txBody>
      </p:sp>
      <p:sp>
        <p:nvSpPr>
          <p:cNvPr id="137221" name="Rectangle 5"/>
          <p:cNvSpPr>
            <a:spLocks noGrp="1" noChangeArrowheads="1"/>
          </p:cNvSpPr>
          <p:nvPr>
            <p:ph type="sldNum" sz="quarter" idx="3"/>
          </p:nvPr>
        </p:nvSpPr>
        <p:spPr bwMode="auto">
          <a:xfrm>
            <a:off x="3851275" y="9449458"/>
            <a:ext cx="2947988" cy="4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95" tIns="45498" rIns="90995" bIns="45498" numCol="1" anchor="b" anchorCtr="0" compatLnSpc="1">
            <a:prstTxWarp prst="textNoShape">
              <a:avLst/>
            </a:prstTxWarp>
          </a:bodyPr>
          <a:lstStyle>
            <a:lvl1pPr algn="r" defTabSz="876300">
              <a:defRPr sz="1100">
                <a:latin typeface="Times New Roman" pitchFamily="18" charset="0"/>
              </a:defRPr>
            </a:lvl1pPr>
          </a:lstStyle>
          <a:p>
            <a:pPr>
              <a:defRPr/>
            </a:pPr>
            <a:fld id="{80DE441E-9A5E-474C-9A4F-25F9264AB991}" type="slidenum">
              <a:rPr lang="de-DE" altLang="de-DE"/>
              <a:pPr>
                <a:defRPr/>
              </a:pPr>
              <a:t>‹Nr.›</a:t>
            </a:fld>
            <a:endParaRPr lang="de-DE" altLang="de-DE"/>
          </a:p>
        </p:txBody>
      </p:sp>
    </p:spTree>
    <p:extLst>
      <p:ext uri="{BB962C8B-B14F-4D97-AF65-F5344CB8AC3E}">
        <p14:creationId xmlns:p14="http://schemas.microsoft.com/office/powerpoint/2010/main" val="5444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8" rIns="91433" bIns="45718" numCol="1" anchor="t" anchorCtr="0" compatLnSpc="1">
            <a:prstTxWarp prst="textNoShape">
              <a:avLst/>
            </a:prstTxWarp>
          </a:bodyPr>
          <a:lstStyle>
            <a:lvl1pPr defTabSz="912813" eaLnBrk="0" hangingPunct="0">
              <a:defRPr sz="1100">
                <a:latin typeface="Times New Roman" pitchFamily="18" charset="0"/>
              </a:defRPr>
            </a:lvl1pPr>
          </a:lstStyle>
          <a:p>
            <a:pPr>
              <a:defRPr/>
            </a:pPr>
            <a:endParaRPr lang="de-DE"/>
          </a:p>
        </p:txBody>
      </p:sp>
      <p:sp>
        <p:nvSpPr>
          <p:cNvPr id="4099" name="Rectangle 3"/>
          <p:cNvSpPr>
            <a:spLocks noGrp="1" noChangeArrowheads="1"/>
          </p:cNvSpPr>
          <p:nvPr>
            <p:ph type="dt" idx="1"/>
          </p:nvPr>
        </p:nvSpPr>
        <p:spPr bwMode="auto">
          <a:xfrm>
            <a:off x="3852866" y="2"/>
            <a:ext cx="2947987"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8" rIns="91433" bIns="45718" numCol="1" anchor="t" anchorCtr="0" compatLnSpc="1">
            <a:prstTxWarp prst="textNoShape">
              <a:avLst/>
            </a:prstTxWarp>
          </a:bodyPr>
          <a:lstStyle>
            <a:lvl1pPr algn="r" defTabSz="912813" eaLnBrk="0" hangingPunct="0">
              <a:defRPr sz="1100">
                <a:latin typeface="Times New Roman" pitchFamily="18" charset="0"/>
              </a:defRPr>
            </a:lvl1pPr>
          </a:lstStyle>
          <a:p>
            <a:pPr>
              <a:defRPr/>
            </a:pPr>
            <a:endParaRPr lang="de-DE"/>
          </a:p>
        </p:txBody>
      </p:sp>
      <p:sp>
        <p:nvSpPr>
          <p:cNvPr id="99332" name="Rectangle 4"/>
          <p:cNvSpPr>
            <a:spLocks noGrp="1" noRot="1" noChangeAspect="1" noChangeArrowheads="1" noTextEdit="1"/>
          </p:cNvSpPr>
          <p:nvPr>
            <p:ph type="sldImg" idx="2"/>
          </p:nvPr>
        </p:nvSpPr>
        <p:spPr bwMode="auto">
          <a:xfrm>
            <a:off x="84138" y="744538"/>
            <a:ext cx="6632575" cy="3732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8050" y="4728719"/>
            <a:ext cx="4984750" cy="447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8" rIns="91433" bIns="4571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51053"/>
            <a:ext cx="2946400" cy="4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8" rIns="91433" bIns="45718" numCol="1" anchor="b" anchorCtr="0" compatLnSpc="1">
            <a:prstTxWarp prst="textNoShape">
              <a:avLst/>
            </a:prstTxWarp>
          </a:bodyPr>
          <a:lstStyle>
            <a:lvl1pPr defTabSz="912813" eaLnBrk="0" hangingPunct="0">
              <a:defRPr sz="1100">
                <a:latin typeface="Times New Roman" pitchFamily="18" charset="0"/>
              </a:defRPr>
            </a:lvl1pPr>
          </a:lstStyle>
          <a:p>
            <a:pPr>
              <a:defRPr/>
            </a:pPr>
            <a:endParaRPr lang="de-DE"/>
          </a:p>
        </p:txBody>
      </p:sp>
      <p:sp>
        <p:nvSpPr>
          <p:cNvPr id="4103" name="Rectangle 7"/>
          <p:cNvSpPr>
            <a:spLocks noGrp="1" noChangeArrowheads="1"/>
          </p:cNvSpPr>
          <p:nvPr>
            <p:ph type="sldNum" sz="quarter" idx="5"/>
          </p:nvPr>
        </p:nvSpPr>
        <p:spPr bwMode="auto">
          <a:xfrm>
            <a:off x="3852866" y="9451053"/>
            <a:ext cx="2947987" cy="49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8" rIns="91433" bIns="45718" numCol="1" anchor="b" anchorCtr="0" compatLnSpc="1">
            <a:prstTxWarp prst="textNoShape">
              <a:avLst/>
            </a:prstTxWarp>
          </a:bodyPr>
          <a:lstStyle>
            <a:lvl1pPr algn="r" defTabSz="912813">
              <a:defRPr sz="1100">
                <a:latin typeface="Times New Roman" pitchFamily="18" charset="0"/>
              </a:defRPr>
            </a:lvl1pPr>
          </a:lstStyle>
          <a:p>
            <a:pPr>
              <a:defRPr/>
            </a:pPr>
            <a:fld id="{EC2F083E-BE26-400C-8A19-F24D102AD8E7}" type="slidenum">
              <a:rPr lang="de-DE" altLang="de-DE"/>
              <a:pPr>
                <a:defRPr/>
              </a:pPr>
              <a:t>‹Nr.›</a:t>
            </a:fld>
            <a:endParaRPr lang="de-DE" altLang="de-DE"/>
          </a:p>
        </p:txBody>
      </p:sp>
    </p:spTree>
    <p:extLst>
      <p:ext uri="{BB962C8B-B14F-4D97-AF65-F5344CB8AC3E}">
        <p14:creationId xmlns:p14="http://schemas.microsoft.com/office/powerpoint/2010/main" val="96543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C2F083E-BE26-400C-8A19-F24D102AD8E7}" type="slidenum">
              <a:rPr lang="de-DE" altLang="de-DE" smtClean="0"/>
              <a:pPr>
                <a:defRPr/>
              </a:pPr>
              <a:t>12</a:t>
            </a:fld>
            <a:endParaRPr lang="de-DE" altLang="de-DE"/>
          </a:p>
        </p:txBody>
      </p:sp>
    </p:spTree>
    <p:extLst>
      <p:ext uri="{BB962C8B-B14F-4D97-AF65-F5344CB8AC3E}">
        <p14:creationId xmlns:p14="http://schemas.microsoft.com/office/powerpoint/2010/main" val="380036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7ADAD29-A329-4504-9520-089A7327EA4B}" type="slidenum">
              <a:rPr lang="de-DE" smtClean="0">
                <a:solidFill>
                  <a:prstClr val="black"/>
                </a:solidFill>
              </a:rPr>
              <a:pPr>
                <a:defRPr/>
              </a:pPr>
              <a:t>18</a:t>
            </a:fld>
            <a:endParaRPr lang="de-DE">
              <a:solidFill>
                <a:prstClr val="black"/>
              </a:solidFill>
            </a:endParaRPr>
          </a:p>
        </p:txBody>
      </p:sp>
    </p:spTree>
    <p:extLst>
      <p:ext uri="{BB962C8B-B14F-4D97-AF65-F5344CB8AC3E}">
        <p14:creationId xmlns:p14="http://schemas.microsoft.com/office/powerpoint/2010/main" val="3376683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groß">
    <p:spTree>
      <p:nvGrpSpPr>
        <p:cNvPr id="1" name=""/>
        <p:cNvGrpSpPr/>
        <p:nvPr/>
      </p:nvGrpSpPr>
      <p:grpSpPr>
        <a:xfrm>
          <a:off x="0" y="0"/>
          <a:ext cx="0" cy="0"/>
          <a:chOff x="0" y="0"/>
          <a:chExt cx="0" cy="0"/>
        </a:xfrm>
      </p:grpSpPr>
      <p:pic>
        <p:nvPicPr>
          <p:cNvPr id="2"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1825" y="1800225"/>
            <a:ext cx="81168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userDrawn="1"/>
        </p:nvSpPr>
        <p:spPr>
          <a:xfrm>
            <a:off x="9156700" y="0"/>
            <a:ext cx="3035300" cy="108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4" name="Fußzeilenplatzhalter 4"/>
          <p:cNvSpPr>
            <a:spLocks noGrp="1"/>
          </p:cNvSpPr>
          <p:nvPr>
            <p:ph type="ftr" sz="quarter" idx="10"/>
          </p:nvPr>
        </p:nvSpPr>
        <p:spPr/>
        <p:txBody>
          <a:bodyPr/>
          <a:lstStyle>
            <a:lvl1pPr algn="l">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5" name="Foliennummernplatzhalter 5"/>
          <p:cNvSpPr>
            <a:spLocks noGrp="1"/>
          </p:cNvSpPr>
          <p:nvPr>
            <p:ph type="sldNum" sz="quarter" idx="11"/>
          </p:nvPr>
        </p:nvSpPr>
        <p:spPr/>
        <p:txBody>
          <a:bodyPr/>
          <a:lstStyle>
            <a:lvl1pPr>
              <a:defRPr/>
            </a:lvl1pPr>
          </a:lstStyle>
          <a:p>
            <a:pPr>
              <a:defRPr/>
            </a:pPr>
            <a:fld id="{E166E30B-37B6-4569-B9F9-C066CAE128D2}" type="slidenum">
              <a:rPr lang="de-DE" altLang="de-DE">
                <a:solidFill>
                  <a:prstClr val="white"/>
                </a:solidFill>
              </a:rPr>
              <a:pPr>
                <a:defRPr/>
              </a:pPr>
              <a:t>‹Nr.›</a:t>
            </a:fld>
            <a:endParaRPr lang="de-DE" altLang="de-DE">
              <a:solidFill>
                <a:prstClr val="white"/>
              </a:solidFill>
            </a:endParaRPr>
          </a:p>
        </p:txBody>
      </p:sp>
      <p:sp>
        <p:nvSpPr>
          <p:cNvPr id="6" name="Datumsplatzhalter 3"/>
          <p:cNvSpPr>
            <a:spLocks noGrp="1"/>
          </p:cNvSpPr>
          <p:nvPr>
            <p:ph type="dt" sz="half" idx="12"/>
          </p:nvPr>
        </p:nvSpPr>
        <p:spPr/>
        <p:txBody>
          <a:bodyPr/>
          <a:lstStyle>
            <a:lvl1pPr algn="ct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151585241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2 Drittel, 1 Drittel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49" y="1809750"/>
            <a:ext cx="6300789"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9"/>
          <p:cNvSpPr>
            <a:spLocks noGrp="1"/>
          </p:cNvSpPr>
          <p:nvPr>
            <p:ph type="pic" sz="quarter" idx="13"/>
          </p:nvPr>
        </p:nvSpPr>
        <p:spPr>
          <a:xfrm>
            <a:off x="8256588" y="1809750"/>
            <a:ext cx="2879725" cy="3779838"/>
          </a:xfrm>
        </p:spPr>
        <p:txBody>
          <a:bodyPr rtlCol="0">
            <a:noAutofit/>
          </a:bodyPr>
          <a:lstStyle/>
          <a:p>
            <a:pPr lvl="0"/>
            <a:endParaRPr lang="de-DE" noProof="0"/>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p:cNvSpPr>
            <a:spLocks noGrp="1"/>
          </p:cNvSpPr>
          <p:nvPr>
            <p:ph type="sldNum" sz="quarter" idx="15"/>
          </p:nvPr>
        </p:nvSpPr>
        <p:spPr/>
        <p:txBody>
          <a:bodyPr/>
          <a:lstStyle>
            <a:lvl1pPr>
              <a:defRPr/>
            </a:lvl1pPr>
          </a:lstStyle>
          <a:p>
            <a:pPr>
              <a:defRPr/>
            </a:pPr>
            <a:fld id="{AAFBB26F-4AFD-4B14-95E8-AC9EA7188790}" type="slidenum">
              <a:rPr lang="de-DE" altLang="de-DE">
                <a:solidFill>
                  <a:prstClr val="white"/>
                </a:solidFill>
              </a:rPr>
              <a:pPr>
                <a:defRPr/>
              </a:pPr>
              <a:t>‹Nr.›</a:t>
            </a:fld>
            <a:endParaRPr lang="de-DE" altLang="de-DE">
              <a:solidFill>
                <a:prstClr val="white"/>
              </a:solidFill>
            </a:endParaRPr>
          </a:p>
        </p:txBody>
      </p:sp>
      <p:sp>
        <p:nvSpPr>
          <p:cNvPr id="7" name="Datumsplatzhalter 3"/>
          <p:cNvSpPr>
            <a:spLocks noGrp="1"/>
          </p:cNvSpPr>
          <p:nvPr>
            <p:ph type="dt" sz="half" idx="16"/>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39880862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6" name="Diagrammplatzhalter 5"/>
          <p:cNvSpPr>
            <a:spLocks noGrp="1"/>
          </p:cNvSpPr>
          <p:nvPr>
            <p:ph type="chart" sz="quarter" idx="13"/>
          </p:nvPr>
        </p:nvSpPr>
        <p:spPr>
          <a:xfrm>
            <a:off x="0" y="360000"/>
            <a:ext cx="11268000" cy="6480000"/>
          </a:xfrm>
        </p:spPr>
        <p:txBody>
          <a:bodyPr rtlCol="0">
            <a:noAutofit/>
          </a:bodyPr>
          <a:lstStyle/>
          <a:p>
            <a:pPr lvl="0"/>
            <a:endParaRPr lang="de-DE" noProof="0"/>
          </a:p>
        </p:txBody>
      </p:sp>
      <p:sp>
        <p:nvSpPr>
          <p:cNvPr id="7" name="Titel 6"/>
          <p:cNvSpPr>
            <a:spLocks noGrp="1"/>
          </p:cNvSpPr>
          <p:nvPr>
            <p:ph type="title"/>
          </p:nvPr>
        </p:nvSpPr>
        <p:spPr/>
        <p:txBody>
          <a:bodyPr/>
          <a:lstStyle/>
          <a:p>
            <a:r>
              <a:rPr lang="de-DE" dirty="0"/>
              <a:t>Titelmasterformat durch Klicken bearbeiten</a:t>
            </a:r>
          </a:p>
        </p:txBody>
      </p:sp>
      <p:sp>
        <p:nvSpPr>
          <p:cNvPr id="4" name="Fußzeilenplatzhalter 4"/>
          <p:cNvSpPr>
            <a:spLocks noGrp="1"/>
          </p:cNvSpPr>
          <p:nvPr>
            <p:ph type="ftr" sz="quarter" idx="14"/>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5" name="Foliennummernplatzhalter 5"/>
          <p:cNvSpPr>
            <a:spLocks noGrp="1"/>
          </p:cNvSpPr>
          <p:nvPr>
            <p:ph type="sldNum" sz="quarter" idx="15"/>
          </p:nvPr>
        </p:nvSpPr>
        <p:spPr/>
        <p:txBody>
          <a:bodyPr/>
          <a:lstStyle>
            <a:lvl1pPr>
              <a:defRPr/>
            </a:lvl1pPr>
          </a:lstStyle>
          <a:p>
            <a:pPr>
              <a:defRPr/>
            </a:pPr>
            <a:fld id="{80AE7543-0D4C-47CE-B180-8F7BD0663D6E}" type="slidenum">
              <a:rPr lang="de-DE" altLang="de-DE">
                <a:solidFill>
                  <a:prstClr val="white"/>
                </a:solidFill>
              </a:rPr>
              <a:pPr>
                <a:defRPr/>
              </a:pPr>
              <a:t>‹Nr.›</a:t>
            </a:fld>
            <a:endParaRPr lang="de-DE" altLang="de-DE">
              <a:solidFill>
                <a:prstClr val="white"/>
              </a:solidFill>
            </a:endParaRPr>
          </a:p>
        </p:txBody>
      </p:sp>
      <p:sp>
        <p:nvSpPr>
          <p:cNvPr id="8" name="Datumsplatzhalter 3"/>
          <p:cNvSpPr>
            <a:spLocks noGrp="1"/>
          </p:cNvSpPr>
          <p:nvPr>
            <p:ph type="dt" sz="half" idx="16"/>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422039405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34585" y="214314"/>
            <a:ext cx="10390716" cy="1462087"/>
          </a:xfrm>
        </p:spPr>
        <p:txBody>
          <a:bodyPr/>
          <a:lstStyle/>
          <a:p>
            <a:r>
              <a:rPr lang="de-DE"/>
              <a:t>Titelmasterformat durch Klicken bearbeiten</a:t>
            </a:r>
          </a:p>
        </p:txBody>
      </p:sp>
      <p:sp>
        <p:nvSpPr>
          <p:cNvPr id="3" name="Textplatzhalter 2"/>
          <p:cNvSpPr>
            <a:spLocks noGrp="1"/>
          </p:cNvSpPr>
          <p:nvPr>
            <p:ph type="body" sz="half" idx="1"/>
          </p:nvPr>
        </p:nvSpPr>
        <p:spPr>
          <a:xfrm>
            <a:off x="1576918" y="2017713"/>
            <a:ext cx="508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860118" y="2017713"/>
            <a:ext cx="508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p:txBody>
          <a:bodyPr/>
          <a:lstStyle>
            <a:lvl1pPr>
              <a:defRPr/>
            </a:lvl1pPr>
          </a:lstStyle>
          <a:p>
            <a:pPr>
              <a:defRPr/>
            </a:pPr>
            <a:r>
              <a:rPr lang="de-DE">
                <a:solidFill>
                  <a:prstClr val="white"/>
                </a:solidFill>
              </a:rPr>
              <a:t>11.05.2022</a:t>
            </a:r>
          </a:p>
        </p:txBody>
      </p:sp>
      <p:sp>
        <p:nvSpPr>
          <p:cNvPr id="6" name="Rectangle 12"/>
          <p:cNvSpPr>
            <a:spLocks noGrp="1" noChangeArrowheads="1"/>
          </p:cNvSpPr>
          <p:nvPr>
            <p:ph type="ftr" sz="quarter" idx="11"/>
          </p:nvPr>
        </p:nvSpPr>
        <p:spPr>
          <a:xfrm>
            <a:off x="1416235" y="6335833"/>
            <a:ext cx="9719940" cy="180933"/>
          </a:xfrm>
          <a:prstGeom prst="rect">
            <a:avLst/>
          </a:prstGeom>
        </p:spPr>
        <p:txBody>
          <a:bodyPr/>
          <a:lstStyle>
            <a:lvl1pPr>
              <a:defRPr>
                <a:latin typeface="Tahoma" charset="0"/>
              </a:defRPr>
            </a:lvl1pPr>
          </a:lstStyle>
          <a:p>
            <a:pPr>
              <a:defRPr/>
            </a:pPr>
            <a:r>
              <a:rPr lang="de-DE">
                <a:solidFill>
                  <a:prstClr val="black">
                    <a:alpha val="50000"/>
                  </a:prstClr>
                </a:solidFill>
              </a:rPr>
              <a:t>Elektromobilität</a:t>
            </a:r>
          </a:p>
        </p:txBody>
      </p:sp>
      <p:sp>
        <p:nvSpPr>
          <p:cNvPr id="7" name="Rectangle 13"/>
          <p:cNvSpPr>
            <a:spLocks noGrp="1" noChangeArrowheads="1"/>
          </p:cNvSpPr>
          <p:nvPr>
            <p:ph type="sldNum" sz="quarter" idx="12"/>
          </p:nvPr>
        </p:nvSpPr>
        <p:spPr/>
        <p:txBody>
          <a:bodyPr/>
          <a:lstStyle>
            <a:lvl1pPr>
              <a:defRPr/>
            </a:lvl1pPr>
          </a:lstStyle>
          <a:p>
            <a:pPr>
              <a:defRPr/>
            </a:pPr>
            <a:fld id="{76AAEFA4-8D2E-42F7-A114-E0602659C88A}" type="slidenum">
              <a:rPr lang="de-DE">
                <a:solidFill>
                  <a:prstClr val="white"/>
                </a:solidFill>
              </a:rPr>
              <a:pPr>
                <a:defRPr/>
              </a:pPr>
              <a:t>‹Nr.›</a:t>
            </a:fld>
            <a:endParaRPr lang="de-DE">
              <a:solidFill>
                <a:prstClr val="white"/>
              </a:solidFill>
            </a:endParaRPr>
          </a:p>
        </p:txBody>
      </p:sp>
    </p:spTree>
    <p:extLst>
      <p:ext uri="{BB962C8B-B14F-4D97-AF65-F5344CB8AC3E}">
        <p14:creationId xmlns:p14="http://schemas.microsoft.com/office/powerpoint/2010/main" val="69265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 Titel und Inhalt ohne Bild">
    <p:spTree>
      <p:nvGrpSpPr>
        <p:cNvPr id="1" name=""/>
        <p:cNvGrpSpPr/>
        <p:nvPr/>
      </p:nvGrpSpPr>
      <p:grpSpPr>
        <a:xfrm>
          <a:off x="0" y="0"/>
          <a:ext cx="0" cy="0"/>
          <a:chOff x="0" y="0"/>
          <a:chExt cx="0" cy="0"/>
        </a:xfrm>
      </p:grpSpPr>
      <p:sp>
        <p:nvSpPr>
          <p:cNvPr id="8" name="Rectangle 22">
            <a:extLst>
              <a:ext uri="{FF2B5EF4-FFF2-40B4-BE49-F238E27FC236}">
                <a16:creationId xmlns:a16="http://schemas.microsoft.com/office/drawing/2014/main" id="{9F54F4A2-1BC1-432D-A2D2-6C57EF8A1A78}"/>
              </a:ext>
            </a:extLst>
          </p:cNvPr>
          <p:cNvSpPr>
            <a:spLocks noGrp="1" noChangeArrowheads="1"/>
          </p:cNvSpPr>
          <p:nvPr>
            <p:ph type="title"/>
          </p:nvPr>
        </p:nvSpPr>
        <p:spPr bwMode="auto">
          <a:xfrm>
            <a:off x="558925" y="504384"/>
            <a:ext cx="11082213" cy="40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de-DE" altLang="de-DE"/>
              <a:t>Mastertitelformat bearbeiten</a:t>
            </a:r>
          </a:p>
        </p:txBody>
      </p:sp>
      <p:sp>
        <p:nvSpPr>
          <p:cNvPr id="17" name="Textplatzhalter 16">
            <a:extLst>
              <a:ext uri="{FF2B5EF4-FFF2-40B4-BE49-F238E27FC236}">
                <a16:creationId xmlns:a16="http://schemas.microsoft.com/office/drawing/2014/main" id="{92598B88-A23F-420C-8FDF-70FF32298C12}"/>
              </a:ext>
            </a:extLst>
          </p:cNvPr>
          <p:cNvSpPr>
            <a:spLocks noGrp="1"/>
          </p:cNvSpPr>
          <p:nvPr>
            <p:ph type="body" sz="quarter" idx="11"/>
          </p:nvPr>
        </p:nvSpPr>
        <p:spPr>
          <a:xfrm>
            <a:off x="550863" y="960636"/>
            <a:ext cx="11090275" cy="307777"/>
          </a:xfrm>
          <a:prstGeom prst="rect">
            <a:avLst/>
          </a:prstGeom>
        </p:spPr>
        <p:txBody>
          <a:bodyPr wrap="square" lIns="0" tIns="0" rIns="0" bIns="0">
            <a:spAutoFit/>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18" name="Inhaltsplatzhalter 2">
            <a:extLst>
              <a:ext uri="{FF2B5EF4-FFF2-40B4-BE49-F238E27FC236}">
                <a16:creationId xmlns:a16="http://schemas.microsoft.com/office/drawing/2014/main" id="{D43358C5-C0C4-4468-B9C5-F5E60F076D0D}"/>
              </a:ext>
            </a:extLst>
          </p:cNvPr>
          <p:cNvSpPr>
            <a:spLocks noGrp="1"/>
          </p:cNvSpPr>
          <p:nvPr>
            <p:ph idx="1"/>
          </p:nvPr>
        </p:nvSpPr>
        <p:spPr>
          <a:xfrm>
            <a:off x="558925" y="1700808"/>
            <a:ext cx="11082213" cy="4652808"/>
          </a:xfrm>
          <a:prstGeom prst="rect">
            <a:avLst/>
          </a:prstGeom>
        </p:spPr>
        <p:txBody>
          <a:bodyPr lIns="0" tIns="0" rIns="0" bIns="0"/>
          <a:lstStyle>
            <a:lvl1pPr marL="342900" indent="-342900">
              <a:lnSpc>
                <a:spcPct val="110000"/>
              </a:lnSpc>
              <a:spcBef>
                <a:spcPts val="0"/>
              </a:spcBef>
              <a:spcAft>
                <a:spcPts val="400"/>
              </a:spcAft>
              <a:buClr>
                <a:schemeClr val="accent1"/>
              </a:buClr>
              <a:buFont typeface="Wingdings" panose="05000000000000000000" pitchFamily="2" charset="2"/>
              <a:buChar char="n"/>
              <a:defRPr sz="1600"/>
            </a:lvl1pPr>
            <a:lvl2pPr marL="742950" indent="-285750">
              <a:lnSpc>
                <a:spcPct val="110000"/>
              </a:lnSpc>
              <a:spcBef>
                <a:spcPts val="0"/>
              </a:spcBef>
              <a:spcAft>
                <a:spcPts val="400"/>
              </a:spcAft>
              <a:buFont typeface="Symbol" panose="05050102010706020507" pitchFamily="18" charset="2"/>
              <a:buChar char="-"/>
              <a:defRPr sz="1600"/>
            </a:lvl2pPr>
            <a:lvl3pPr marL="1143000" indent="-228600">
              <a:lnSpc>
                <a:spcPct val="110000"/>
              </a:lnSpc>
              <a:spcBef>
                <a:spcPts val="0"/>
              </a:spcBef>
              <a:spcAft>
                <a:spcPts val="400"/>
              </a:spcAft>
              <a:buFont typeface="Symbol" panose="05050102010706020507" pitchFamily="18" charset="2"/>
              <a:buChar char="-"/>
              <a:defRPr sz="1600"/>
            </a:lvl3pPr>
            <a:lvl4pPr marL="1600200" indent="-228600">
              <a:lnSpc>
                <a:spcPct val="110000"/>
              </a:lnSpc>
              <a:spcBef>
                <a:spcPts val="0"/>
              </a:spcBef>
              <a:spcAft>
                <a:spcPts val="400"/>
              </a:spcAft>
              <a:buFont typeface="Symbol" panose="05050102010706020507" pitchFamily="18" charset="2"/>
              <a:buChar char="-"/>
              <a:defRPr sz="1600"/>
            </a:lvl4pPr>
            <a:lvl5pPr marL="2057400" indent="-228600">
              <a:lnSpc>
                <a:spcPct val="110000"/>
              </a:lnSpc>
              <a:spcBef>
                <a:spcPts val="0"/>
              </a:spcBef>
              <a:spcAft>
                <a:spcPts val="400"/>
              </a:spcAft>
              <a:buFont typeface="Symbol" panose="05050102010706020507" pitchFamily="18"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11486080"/>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37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8" name="Rectangle 22">
            <a:extLst>
              <a:ext uri="{FF2B5EF4-FFF2-40B4-BE49-F238E27FC236}">
                <a16:creationId xmlns:a16="http://schemas.microsoft.com/office/drawing/2014/main" id="{9F54F4A2-1BC1-432D-A2D2-6C57EF8A1A78}"/>
              </a:ext>
            </a:extLst>
          </p:cNvPr>
          <p:cNvSpPr>
            <a:spLocks noGrp="1" noChangeArrowheads="1"/>
          </p:cNvSpPr>
          <p:nvPr>
            <p:ph type="title"/>
          </p:nvPr>
        </p:nvSpPr>
        <p:spPr bwMode="auto">
          <a:xfrm>
            <a:off x="558925" y="504384"/>
            <a:ext cx="11082213" cy="40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de-DE" altLang="de-DE" dirty="0"/>
              <a:t>Titelmasterformat durch Klicken bearbeiten</a:t>
            </a:r>
          </a:p>
        </p:txBody>
      </p:sp>
      <p:sp>
        <p:nvSpPr>
          <p:cNvPr id="17" name="Textplatzhalter 16">
            <a:extLst>
              <a:ext uri="{FF2B5EF4-FFF2-40B4-BE49-F238E27FC236}">
                <a16:creationId xmlns:a16="http://schemas.microsoft.com/office/drawing/2014/main" id="{92598B88-A23F-420C-8FDF-70FF32298C12}"/>
              </a:ext>
            </a:extLst>
          </p:cNvPr>
          <p:cNvSpPr>
            <a:spLocks noGrp="1"/>
          </p:cNvSpPr>
          <p:nvPr>
            <p:ph type="body" sz="quarter" idx="11"/>
          </p:nvPr>
        </p:nvSpPr>
        <p:spPr>
          <a:xfrm>
            <a:off x="550863" y="960636"/>
            <a:ext cx="11090275" cy="307777"/>
          </a:xfrm>
          <a:prstGeom prst="rect">
            <a:avLst/>
          </a:prstGeom>
        </p:spPr>
        <p:txBody>
          <a:bodyPr wrap="square" lIns="0" tIns="0" rIns="0" bIns="0">
            <a:spAutoFit/>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Mastertextformat bearbeiten</a:t>
            </a:r>
          </a:p>
        </p:txBody>
      </p:sp>
      <p:sp>
        <p:nvSpPr>
          <p:cNvPr id="18" name="Inhaltsplatzhalter 2">
            <a:extLst>
              <a:ext uri="{FF2B5EF4-FFF2-40B4-BE49-F238E27FC236}">
                <a16:creationId xmlns:a16="http://schemas.microsoft.com/office/drawing/2014/main" id="{D43358C5-C0C4-4468-B9C5-F5E60F076D0D}"/>
              </a:ext>
            </a:extLst>
          </p:cNvPr>
          <p:cNvSpPr>
            <a:spLocks noGrp="1"/>
          </p:cNvSpPr>
          <p:nvPr>
            <p:ph idx="1"/>
          </p:nvPr>
        </p:nvSpPr>
        <p:spPr>
          <a:xfrm>
            <a:off x="558925" y="1700808"/>
            <a:ext cx="11082213" cy="4320480"/>
          </a:xfrm>
          <a:prstGeom prst="rect">
            <a:avLst/>
          </a:prstGeom>
        </p:spPr>
        <p:txBody>
          <a:bodyPr lIns="0" tIns="0" rIns="0" bIns="0"/>
          <a:lstStyle>
            <a:lvl1pPr>
              <a:lnSpc>
                <a:spcPct val="110000"/>
              </a:lnSpc>
              <a:spcBef>
                <a:spcPts val="0"/>
              </a:spcBef>
              <a:spcAft>
                <a:spcPts val="400"/>
              </a:spcAft>
              <a:defRPr sz="1600"/>
            </a:lvl1pPr>
            <a:lvl2pPr marL="742950" indent="-285750">
              <a:lnSpc>
                <a:spcPct val="110000"/>
              </a:lnSpc>
              <a:spcBef>
                <a:spcPts val="0"/>
              </a:spcBef>
              <a:spcAft>
                <a:spcPts val="400"/>
              </a:spcAft>
              <a:buFont typeface="Symbol" panose="05050102010706020507" pitchFamily="18" charset="2"/>
              <a:buChar char="-"/>
              <a:defRPr sz="1600"/>
            </a:lvl2pPr>
            <a:lvl3pPr marL="1143000" indent="-228600">
              <a:lnSpc>
                <a:spcPct val="110000"/>
              </a:lnSpc>
              <a:spcBef>
                <a:spcPts val="0"/>
              </a:spcBef>
              <a:spcAft>
                <a:spcPts val="400"/>
              </a:spcAft>
              <a:buFont typeface="Symbol" panose="05050102010706020507" pitchFamily="18" charset="2"/>
              <a:buChar char="-"/>
              <a:defRPr sz="1600"/>
            </a:lvl3pPr>
            <a:lvl4pPr marL="1600200" indent="-228600">
              <a:lnSpc>
                <a:spcPct val="110000"/>
              </a:lnSpc>
              <a:spcBef>
                <a:spcPts val="0"/>
              </a:spcBef>
              <a:spcAft>
                <a:spcPts val="400"/>
              </a:spcAft>
              <a:buFont typeface="Symbol" panose="05050102010706020507" pitchFamily="18" charset="2"/>
              <a:buChar char="-"/>
              <a:defRPr sz="1600"/>
            </a:lvl4pPr>
            <a:lvl5pPr marL="2057400" indent="-228600">
              <a:lnSpc>
                <a:spcPct val="110000"/>
              </a:lnSpc>
              <a:spcBef>
                <a:spcPts val="0"/>
              </a:spcBef>
              <a:spcAft>
                <a:spcPts val="400"/>
              </a:spcAft>
              <a:buFont typeface="Symbol" panose="05050102010706020507" pitchFamily="18"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836425"/>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37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groß">
    <p:spTree>
      <p:nvGrpSpPr>
        <p:cNvPr id="1" name=""/>
        <p:cNvGrpSpPr/>
        <p:nvPr/>
      </p:nvGrpSpPr>
      <p:grpSpPr>
        <a:xfrm>
          <a:off x="0" y="0"/>
          <a:ext cx="0" cy="0"/>
          <a:chOff x="0" y="0"/>
          <a:chExt cx="0" cy="0"/>
        </a:xfrm>
      </p:grpSpPr>
      <p:pic>
        <p:nvPicPr>
          <p:cNvPr id="2"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1825" y="1800225"/>
            <a:ext cx="81168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userDrawn="1"/>
        </p:nvSpPr>
        <p:spPr>
          <a:xfrm>
            <a:off x="9156700" y="0"/>
            <a:ext cx="3035300" cy="108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4" name="Fußzeilenplatzhalter 4"/>
          <p:cNvSpPr>
            <a:spLocks noGrp="1"/>
          </p:cNvSpPr>
          <p:nvPr>
            <p:ph type="ftr" sz="quarter" idx="10"/>
          </p:nvPr>
        </p:nvSpPr>
        <p:spPr/>
        <p:txBody>
          <a:bodyPr/>
          <a:lstStyle>
            <a:lvl1pPr algn="l">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Elektromobilität</a:t>
            </a:r>
            <a:endParaRPr lang="de-DE" dirty="0"/>
          </a:p>
        </p:txBody>
      </p:sp>
      <p:sp>
        <p:nvSpPr>
          <p:cNvPr id="5" name="Foliennummernplatzhalter 5"/>
          <p:cNvSpPr>
            <a:spLocks noGrp="1"/>
          </p:cNvSpPr>
          <p:nvPr>
            <p:ph type="sldNum" sz="quarter" idx="11"/>
          </p:nvPr>
        </p:nvSpPr>
        <p:spPr/>
        <p:txBody>
          <a:bodyPr/>
          <a:lstStyle>
            <a:lvl1pPr>
              <a:defRPr/>
            </a:lvl1pPr>
          </a:lstStyle>
          <a:p>
            <a:pPr>
              <a:defRPr/>
            </a:pPr>
            <a:fld id="{E166E30B-37B6-4569-B9F9-C066CAE128D2}" type="slidenum">
              <a:rPr lang="de-DE" altLang="de-DE"/>
              <a:pPr>
                <a:defRPr/>
              </a:pPr>
              <a:t>‹Nr.›</a:t>
            </a:fld>
            <a:endParaRPr lang="de-DE" altLang="de-DE"/>
          </a:p>
        </p:txBody>
      </p:sp>
      <p:sp>
        <p:nvSpPr>
          <p:cNvPr id="6" name="Datumsplatzhalter 3"/>
          <p:cNvSpPr>
            <a:spLocks noGrp="1"/>
          </p:cNvSpPr>
          <p:nvPr>
            <p:ph type="dt" sz="half" idx="12"/>
          </p:nvPr>
        </p:nvSpPr>
        <p:spPr/>
        <p:txBody>
          <a:bodyPr/>
          <a:lstStyle>
            <a:lvl1pPr algn="ct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11.05.2022</a:t>
            </a:r>
            <a:endParaRPr lang="de-DE" dirty="0"/>
          </a:p>
        </p:txBody>
      </p:sp>
    </p:spTree>
    <p:extLst>
      <p:ext uri="{BB962C8B-B14F-4D97-AF65-F5344CB8AC3E}">
        <p14:creationId xmlns:p14="http://schemas.microsoft.com/office/powerpoint/2010/main" val="54637000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klein +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16049" y="1799999"/>
            <a:ext cx="5915334" cy="1800000"/>
          </a:xfrm>
        </p:spPr>
        <p:txBody>
          <a:bodyPr>
            <a:normAutofit/>
          </a:bodyPr>
          <a:lstStyle>
            <a:lvl1pPr algn="l">
              <a:defRPr sz="4000">
                <a:solidFill>
                  <a:schemeClr val="tx2"/>
                </a:solidFill>
              </a:defRPr>
            </a:lvl1pPr>
          </a:lstStyle>
          <a:p>
            <a:r>
              <a:rPr lang="de-DE"/>
              <a:t>Titelmasterformat durch Klicken bearbeiten</a:t>
            </a:r>
            <a:endParaRPr lang="de-DE" dirty="0"/>
          </a:p>
        </p:txBody>
      </p:sp>
      <p:sp>
        <p:nvSpPr>
          <p:cNvPr id="6" name="Textplatzhalter 5"/>
          <p:cNvSpPr>
            <a:spLocks noGrp="1"/>
          </p:cNvSpPr>
          <p:nvPr>
            <p:ph type="body" sz="quarter" idx="13"/>
          </p:nvPr>
        </p:nvSpPr>
        <p:spPr>
          <a:xfrm>
            <a:off x="1416049" y="3960000"/>
            <a:ext cx="4679951" cy="16295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4"/>
          <p:cNvSpPr>
            <a:spLocks noGrp="1"/>
          </p:cNvSpPr>
          <p:nvPr>
            <p:ph type="ftr" sz="quarter" idx="14"/>
          </p:nvPr>
        </p:nvSpPr>
        <p:spPr/>
        <p:txBody>
          <a:bodyPr/>
          <a:lstStyle>
            <a:lvl1pPr algn="l">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Elektromobilität</a:t>
            </a:r>
            <a:endParaRPr lang="de-DE" dirty="0"/>
          </a:p>
        </p:txBody>
      </p:sp>
      <p:sp>
        <p:nvSpPr>
          <p:cNvPr id="5" name="Foliennummernplatzhalter 5"/>
          <p:cNvSpPr>
            <a:spLocks noGrp="1"/>
          </p:cNvSpPr>
          <p:nvPr>
            <p:ph type="sldNum" sz="quarter" idx="15"/>
          </p:nvPr>
        </p:nvSpPr>
        <p:spPr/>
        <p:txBody>
          <a:bodyPr/>
          <a:lstStyle>
            <a:lvl1pPr>
              <a:defRPr/>
            </a:lvl1pPr>
          </a:lstStyle>
          <a:p>
            <a:pPr>
              <a:defRPr/>
            </a:pPr>
            <a:fld id="{D7400ECA-9C98-4BF3-9FC3-488302614DE9}" type="slidenum">
              <a:rPr lang="de-DE" altLang="de-DE"/>
              <a:pPr>
                <a:defRPr/>
              </a:pPr>
              <a:t>‹Nr.›</a:t>
            </a:fld>
            <a:endParaRPr lang="de-DE" altLang="de-DE"/>
          </a:p>
        </p:txBody>
      </p:sp>
      <p:sp>
        <p:nvSpPr>
          <p:cNvPr id="7" name="Datumsplatzhalter 3"/>
          <p:cNvSpPr>
            <a:spLocks noGrp="1"/>
          </p:cNvSpPr>
          <p:nvPr>
            <p:ph type="dt" sz="half" idx="16"/>
          </p:nvPr>
        </p:nvSpPr>
        <p:spPr/>
        <p:txBody>
          <a:bodyPr/>
          <a:lstStyle>
            <a:lvl1pPr algn="ctr">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11.05.2022</a:t>
            </a:r>
            <a:endParaRPr lang="de-DE" dirty="0"/>
          </a:p>
        </p:txBody>
      </p:sp>
    </p:spTree>
    <p:extLst>
      <p:ext uri="{BB962C8B-B14F-4D97-AF65-F5344CB8AC3E}">
        <p14:creationId xmlns:p14="http://schemas.microsoft.com/office/powerpoint/2010/main" val="321136183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nzflächiges Bild mit Titel">
    <p:bg>
      <p:bgPr>
        <a:solidFill>
          <a:srgbClr val="595959"/>
        </a:solidFill>
        <a:effectLst/>
      </p:bgPr>
    </p:bg>
    <p:spTree>
      <p:nvGrpSpPr>
        <p:cNvPr id="1" name=""/>
        <p:cNvGrpSpPr/>
        <p:nvPr/>
      </p:nvGrpSpPr>
      <p:grpSpPr>
        <a:xfrm>
          <a:off x="0" y="0"/>
          <a:ext cx="0" cy="0"/>
          <a:chOff x="0" y="0"/>
          <a:chExt cx="0" cy="0"/>
        </a:xfrm>
      </p:grpSpPr>
      <p:pic>
        <p:nvPicPr>
          <p:cNvPr id="3"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6600" y="1588"/>
            <a:ext cx="2565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9"/>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55225" y="279400"/>
            <a:ext cx="13065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416050" y="3429000"/>
            <a:ext cx="9720624" cy="2124076"/>
          </a:xfrm>
        </p:spPr>
        <p:txBody>
          <a:bodyPr anchor="ctr">
            <a:normAutofit/>
          </a:bodyPr>
          <a:lstStyle>
            <a:lvl1pPr>
              <a:defRPr sz="3200">
                <a:solidFill>
                  <a:schemeClr val="bg1"/>
                </a:solidFill>
                <a:effectLst/>
              </a:defRPr>
            </a:lvl1pPr>
          </a:lstStyle>
          <a:p>
            <a:r>
              <a:rPr lang="de-DE" dirty="0"/>
              <a:t>Titelmasterformat durch Klicken bearbeiten</a:t>
            </a:r>
          </a:p>
        </p:txBody>
      </p:sp>
      <p:sp>
        <p:nvSpPr>
          <p:cNvPr id="6" name="Fußzeilenplatzhalter 4"/>
          <p:cNvSpPr>
            <a:spLocks noGrp="1"/>
          </p:cNvSpPr>
          <p:nvPr>
            <p:ph type="ftr" sz="quarter" idx="10"/>
          </p:nvPr>
        </p:nvSpPr>
        <p:spPr/>
        <p:txBody>
          <a:bodyPr/>
          <a:lstStyle>
            <a:lvl1pPr algn="l">
              <a:defRPr sz="1200">
                <a:solidFill>
                  <a:schemeClr val="bg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Elektromobilität</a:t>
            </a:r>
          </a:p>
        </p:txBody>
      </p:sp>
      <p:sp>
        <p:nvSpPr>
          <p:cNvPr id="7" name="Foliennummernplatzhalter 5"/>
          <p:cNvSpPr>
            <a:spLocks noGrp="1"/>
          </p:cNvSpPr>
          <p:nvPr>
            <p:ph type="sldNum" sz="quarter" idx="11"/>
          </p:nvPr>
        </p:nvSpPr>
        <p:spPr/>
        <p:txBody>
          <a:bodyPr/>
          <a:lstStyle>
            <a:lvl1pPr>
              <a:defRPr/>
            </a:lvl1pPr>
          </a:lstStyle>
          <a:p>
            <a:pPr>
              <a:defRPr/>
            </a:pPr>
            <a:fld id="{6118DEDB-4F6F-4FB6-A6D0-E169A896E526}" type="slidenum">
              <a:rPr lang="de-DE" altLang="de-DE"/>
              <a:pPr>
                <a:defRPr/>
              </a:pPr>
              <a:t>‹Nr.›</a:t>
            </a:fld>
            <a:endParaRPr lang="de-DE" altLang="de-DE"/>
          </a:p>
        </p:txBody>
      </p:sp>
      <p:sp>
        <p:nvSpPr>
          <p:cNvPr id="8" name="Datumsplatzhalter 3"/>
          <p:cNvSpPr>
            <a:spLocks noGrp="1"/>
          </p:cNvSpPr>
          <p:nvPr>
            <p:ph type="dt" sz="half" idx="12"/>
          </p:nvPr>
        </p:nvSpPr>
        <p:spPr/>
        <p:txBody>
          <a:bodyPr/>
          <a:lstStyle>
            <a:lvl1pPr algn="ct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11.05.2022</a:t>
            </a:r>
            <a:endParaRPr lang="de-DE" dirty="0"/>
          </a:p>
        </p:txBody>
      </p:sp>
    </p:spTree>
    <p:extLst>
      <p:ext uri="{BB962C8B-B14F-4D97-AF65-F5344CB8AC3E}">
        <p14:creationId xmlns:p14="http://schemas.microsoft.com/office/powerpoint/2010/main" val="372840430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Titelmasterformat durch Klicken bearbeiten</a:t>
            </a:r>
          </a:p>
        </p:txBody>
      </p:sp>
      <p:sp>
        <p:nvSpPr>
          <p:cNvPr id="3" name="Fußzeilenplatzhalter 4"/>
          <p:cNvSpPr>
            <a:spLocks noGrp="1"/>
          </p:cNvSpPr>
          <p:nvPr>
            <p:ph type="ftr" sz="quarter" idx="10"/>
          </p:nvPr>
        </p:nvSpPr>
        <p:spPr/>
        <p:txBody>
          <a:bodyPr/>
          <a:lstStyle>
            <a:lvl1pPr>
              <a:defRPr/>
            </a:lvl1pPr>
          </a:lstStyle>
          <a:p>
            <a:pPr>
              <a:defRPr/>
            </a:pPr>
            <a:r>
              <a:rPr lang="de-DE"/>
              <a:t>Elektromobilität</a:t>
            </a:r>
            <a:endParaRPr lang="de-DE" dirty="0"/>
          </a:p>
        </p:txBody>
      </p:sp>
      <p:sp>
        <p:nvSpPr>
          <p:cNvPr id="4" name="Foliennummernplatzhalter 5"/>
          <p:cNvSpPr>
            <a:spLocks noGrp="1"/>
          </p:cNvSpPr>
          <p:nvPr>
            <p:ph type="sldNum" sz="quarter" idx="11"/>
          </p:nvPr>
        </p:nvSpPr>
        <p:spPr/>
        <p:txBody>
          <a:bodyPr/>
          <a:lstStyle>
            <a:lvl1pPr>
              <a:defRPr/>
            </a:lvl1pPr>
          </a:lstStyle>
          <a:p>
            <a:pPr>
              <a:defRPr/>
            </a:pPr>
            <a:fld id="{F2F3D233-F6A3-4273-AC13-65AEED9229EE}" type="slidenum">
              <a:rPr lang="de-DE" altLang="de-DE"/>
              <a:pPr>
                <a:defRPr/>
              </a:pPr>
              <a:t>‹Nr.›</a:t>
            </a:fld>
            <a:endParaRPr lang="de-DE" altLang="de-DE"/>
          </a:p>
        </p:txBody>
      </p:sp>
      <p:sp>
        <p:nvSpPr>
          <p:cNvPr id="5" name="Datumsplatzhalter 3"/>
          <p:cNvSpPr>
            <a:spLocks noGrp="1"/>
          </p:cNvSpPr>
          <p:nvPr>
            <p:ph type="dt" sz="half" idx="12"/>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232863653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p>
        </p:txBody>
      </p:sp>
      <p:sp>
        <p:nvSpPr>
          <p:cNvPr id="7" name="Textplatzhalter 6"/>
          <p:cNvSpPr>
            <a:spLocks noGrp="1"/>
          </p:cNvSpPr>
          <p:nvPr>
            <p:ph type="body" sz="quarter" idx="13"/>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5" name="Foliennummernplatzhalter 5"/>
          <p:cNvSpPr>
            <a:spLocks noGrp="1"/>
          </p:cNvSpPr>
          <p:nvPr>
            <p:ph type="sldNum" sz="quarter" idx="15"/>
          </p:nvPr>
        </p:nvSpPr>
        <p:spPr/>
        <p:txBody>
          <a:bodyPr/>
          <a:lstStyle>
            <a:lvl1pPr>
              <a:defRPr/>
            </a:lvl1pPr>
          </a:lstStyle>
          <a:p>
            <a:pPr>
              <a:defRPr/>
            </a:pPr>
            <a:fld id="{D6156371-5510-4701-8984-9E24FDAFF480}" type="slidenum">
              <a:rPr lang="de-DE" altLang="de-DE"/>
              <a:pPr>
                <a:defRPr/>
              </a:pPr>
              <a:t>‹Nr.›</a:t>
            </a:fld>
            <a:endParaRPr lang="de-DE" altLang="de-DE"/>
          </a:p>
        </p:txBody>
      </p:sp>
      <p:sp>
        <p:nvSpPr>
          <p:cNvPr id="8"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3199001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klein +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16049" y="1799999"/>
            <a:ext cx="5915334" cy="1800000"/>
          </a:xfrm>
        </p:spPr>
        <p:txBody>
          <a:bodyPr>
            <a:normAutofit/>
          </a:bodyPr>
          <a:lstStyle>
            <a:lvl1pPr algn="l">
              <a:defRPr sz="4000">
                <a:solidFill>
                  <a:schemeClr val="tx2"/>
                </a:solidFill>
              </a:defRPr>
            </a:lvl1pPr>
          </a:lstStyle>
          <a:p>
            <a:r>
              <a:rPr lang="de-DE"/>
              <a:t>Titelmasterformat durch Klicken bearbeiten</a:t>
            </a:r>
            <a:endParaRPr lang="de-DE" dirty="0"/>
          </a:p>
        </p:txBody>
      </p:sp>
      <p:sp>
        <p:nvSpPr>
          <p:cNvPr id="6" name="Textplatzhalter 5"/>
          <p:cNvSpPr>
            <a:spLocks noGrp="1"/>
          </p:cNvSpPr>
          <p:nvPr>
            <p:ph type="body" sz="quarter" idx="13"/>
          </p:nvPr>
        </p:nvSpPr>
        <p:spPr>
          <a:xfrm>
            <a:off x="1416049" y="3960000"/>
            <a:ext cx="4679951" cy="16295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4"/>
          <p:cNvSpPr>
            <a:spLocks noGrp="1"/>
          </p:cNvSpPr>
          <p:nvPr>
            <p:ph type="ftr" sz="quarter" idx="14"/>
          </p:nvPr>
        </p:nvSpPr>
        <p:spPr/>
        <p:txBody>
          <a:bodyPr/>
          <a:lstStyle>
            <a:lvl1pPr algn="l">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5" name="Foliennummernplatzhalter 5"/>
          <p:cNvSpPr>
            <a:spLocks noGrp="1"/>
          </p:cNvSpPr>
          <p:nvPr>
            <p:ph type="sldNum" sz="quarter" idx="15"/>
          </p:nvPr>
        </p:nvSpPr>
        <p:spPr/>
        <p:txBody>
          <a:bodyPr/>
          <a:lstStyle>
            <a:lvl1pPr>
              <a:defRPr/>
            </a:lvl1pPr>
          </a:lstStyle>
          <a:p>
            <a:pPr>
              <a:defRPr/>
            </a:pPr>
            <a:fld id="{D7400ECA-9C98-4BF3-9FC3-488302614DE9}" type="slidenum">
              <a:rPr lang="de-DE" altLang="de-DE">
                <a:solidFill>
                  <a:prstClr val="white"/>
                </a:solidFill>
              </a:rPr>
              <a:pPr>
                <a:defRPr/>
              </a:pPr>
              <a:t>‹Nr.›</a:t>
            </a:fld>
            <a:endParaRPr lang="de-DE" altLang="de-DE">
              <a:solidFill>
                <a:prstClr val="white"/>
              </a:solidFill>
            </a:endParaRPr>
          </a:p>
        </p:txBody>
      </p:sp>
      <p:sp>
        <p:nvSpPr>
          <p:cNvPr id="7" name="Datumsplatzhalter 3"/>
          <p:cNvSpPr>
            <a:spLocks noGrp="1"/>
          </p:cNvSpPr>
          <p:nvPr>
            <p:ph type="dt" sz="half" idx="16"/>
          </p:nvPr>
        </p:nvSpPr>
        <p:spPr/>
        <p:txBody>
          <a:bodyPr/>
          <a:lstStyle>
            <a:lvl1pPr algn="ctr">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black">
                    <a:alpha val="50000"/>
                  </a:prstClr>
                </a:solidFill>
              </a:rPr>
              <a:t>11.05.2022</a:t>
            </a:r>
            <a:endParaRPr lang="de-DE" dirty="0">
              <a:solidFill>
                <a:prstClr val="black">
                  <a:alpha val="50000"/>
                </a:prstClr>
              </a:solidFill>
            </a:endParaRPr>
          </a:p>
        </p:txBody>
      </p:sp>
    </p:spTree>
    <p:extLst>
      <p:ext uri="{BB962C8B-B14F-4D97-AF65-F5344CB8AC3E}">
        <p14:creationId xmlns:p14="http://schemas.microsoft.com/office/powerpoint/2010/main" val="100079322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itel +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00" y="1809750"/>
            <a:ext cx="4500613"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635750" y="1809750"/>
            <a:ext cx="4500563"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p:txBody>
          <a:bodyPr/>
          <a:lstStyle>
            <a:lvl1pPr>
              <a:defRPr/>
            </a:lvl1pPr>
          </a:lstStyle>
          <a:p>
            <a:pPr>
              <a:defRPr/>
            </a:pPr>
            <a:r>
              <a:rPr lang="de-DE"/>
              <a:t>Elektromobilität</a:t>
            </a:r>
            <a:endParaRPr lang="de-DE" dirty="0"/>
          </a:p>
        </p:txBody>
      </p:sp>
      <p:sp>
        <p:nvSpPr>
          <p:cNvPr id="6" name="Foliennummernplatzhalter 5"/>
          <p:cNvSpPr>
            <a:spLocks noGrp="1"/>
          </p:cNvSpPr>
          <p:nvPr>
            <p:ph type="sldNum" sz="quarter" idx="11"/>
          </p:nvPr>
        </p:nvSpPr>
        <p:spPr/>
        <p:txBody>
          <a:bodyPr/>
          <a:lstStyle>
            <a:lvl1pPr>
              <a:defRPr/>
            </a:lvl1pPr>
          </a:lstStyle>
          <a:p>
            <a:pPr>
              <a:defRPr/>
            </a:pPr>
            <a:fld id="{868747FB-EBCE-4FE7-9BFB-3FA0BA6D7B0B}" type="slidenum">
              <a:rPr lang="de-DE" altLang="de-DE"/>
              <a:pPr>
                <a:defRPr/>
              </a:pPr>
              <a:t>‹Nr.›</a:t>
            </a:fld>
            <a:endParaRPr lang="de-DE" altLang="de-DE"/>
          </a:p>
        </p:txBody>
      </p:sp>
      <p:sp>
        <p:nvSpPr>
          <p:cNvPr id="7" name="Datumsplatzhalter 3"/>
          <p:cNvSpPr>
            <a:spLocks noGrp="1"/>
          </p:cNvSpPr>
          <p:nvPr>
            <p:ph type="dt" sz="half" idx="12"/>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141840545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el + 3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49" y="1809750"/>
            <a:ext cx="2879725"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835526" y="1809750"/>
            <a:ext cx="2881312"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p:cNvSpPr>
            <a:spLocks noGrp="1"/>
          </p:cNvSpPr>
          <p:nvPr>
            <p:ph sz="half" idx="13"/>
          </p:nvPr>
        </p:nvSpPr>
        <p:spPr>
          <a:xfrm>
            <a:off x="8256588" y="1802730"/>
            <a:ext cx="2879726" cy="378685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7" name="Foliennummernplatzhalter 5"/>
          <p:cNvSpPr>
            <a:spLocks noGrp="1"/>
          </p:cNvSpPr>
          <p:nvPr>
            <p:ph type="sldNum" sz="quarter" idx="15"/>
          </p:nvPr>
        </p:nvSpPr>
        <p:spPr/>
        <p:txBody>
          <a:bodyPr/>
          <a:lstStyle>
            <a:lvl1pPr>
              <a:defRPr/>
            </a:lvl1pPr>
          </a:lstStyle>
          <a:p>
            <a:pPr>
              <a:defRPr/>
            </a:pPr>
            <a:fld id="{EAAE300A-885A-47A7-A1FF-6F11EB655FAE}" type="slidenum">
              <a:rPr lang="de-DE" altLang="de-DE"/>
              <a:pPr>
                <a:defRPr/>
              </a:pPr>
              <a:t>‹Nr.›</a:t>
            </a:fld>
            <a:endParaRPr lang="de-DE" altLang="de-DE"/>
          </a:p>
        </p:txBody>
      </p:sp>
      <p:sp>
        <p:nvSpPr>
          <p:cNvPr id="9"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295218961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 1/2 Text + 1/2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00" y="1809750"/>
            <a:ext cx="4500613"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8"/>
          <p:cNvSpPr>
            <a:spLocks noGrp="1"/>
          </p:cNvSpPr>
          <p:nvPr>
            <p:ph type="pic" sz="quarter" idx="13"/>
          </p:nvPr>
        </p:nvSpPr>
        <p:spPr>
          <a:xfrm>
            <a:off x="6635750" y="1809750"/>
            <a:ext cx="4500563" cy="3779838"/>
          </a:xfrm>
        </p:spPr>
        <p:txBody>
          <a:bodyPr rtlCol="0">
            <a:noAutofit/>
          </a:bodyPr>
          <a:lstStyle/>
          <a:p>
            <a:pPr lvl="0"/>
            <a:endParaRPr lang="de-DE" noProof="0"/>
          </a:p>
        </p:txBody>
      </p:sp>
      <p:sp>
        <p:nvSpPr>
          <p:cNvPr id="5"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6" name="Foliennummernplatzhalter 5"/>
          <p:cNvSpPr>
            <a:spLocks noGrp="1"/>
          </p:cNvSpPr>
          <p:nvPr>
            <p:ph type="sldNum" sz="quarter" idx="15"/>
          </p:nvPr>
        </p:nvSpPr>
        <p:spPr/>
        <p:txBody>
          <a:bodyPr/>
          <a:lstStyle>
            <a:lvl1pPr>
              <a:defRPr/>
            </a:lvl1pPr>
          </a:lstStyle>
          <a:p>
            <a:pPr>
              <a:defRPr/>
            </a:pPr>
            <a:fld id="{785F4295-04A0-445C-A6DD-972C047B5DEB}" type="slidenum">
              <a:rPr lang="de-DE" altLang="de-DE"/>
              <a:pPr>
                <a:defRPr/>
              </a:pPr>
              <a:t>‹Nr.›</a:t>
            </a:fld>
            <a:endParaRPr lang="de-DE" altLang="de-DE"/>
          </a:p>
        </p:txBody>
      </p:sp>
      <p:sp>
        <p:nvSpPr>
          <p:cNvPr id="7"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4371159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1/3 Text + 2/3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49" y="1809750"/>
            <a:ext cx="2879725"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9"/>
          <p:cNvSpPr>
            <a:spLocks noGrp="1"/>
          </p:cNvSpPr>
          <p:nvPr>
            <p:ph type="pic" sz="quarter" idx="13"/>
          </p:nvPr>
        </p:nvSpPr>
        <p:spPr>
          <a:xfrm>
            <a:off x="4835525" y="1809750"/>
            <a:ext cx="6300788" cy="3779838"/>
          </a:xfrm>
        </p:spPr>
        <p:txBody>
          <a:bodyPr rtlCol="0">
            <a:noAutofit/>
          </a:bodyPr>
          <a:lstStyle/>
          <a:p>
            <a:pPr lvl="0"/>
            <a:endParaRPr lang="de-DE" noProof="0"/>
          </a:p>
        </p:txBody>
      </p:sp>
      <p:sp>
        <p:nvSpPr>
          <p:cNvPr id="5"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6" name="Foliennummernplatzhalter 5"/>
          <p:cNvSpPr>
            <a:spLocks noGrp="1"/>
          </p:cNvSpPr>
          <p:nvPr>
            <p:ph type="sldNum" sz="quarter" idx="15"/>
          </p:nvPr>
        </p:nvSpPr>
        <p:spPr/>
        <p:txBody>
          <a:bodyPr/>
          <a:lstStyle>
            <a:lvl1pPr>
              <a:defRPr/>
            </a:lvl1pPr>
          </a:lstStyle>
          <a:p>
            <a:pPr>
              <a:defRPr/>
            </a:pPr>
            <a:fld id="{E9E6F900-4822-4812-9F86-3286C9D430A7}" type="slidenum">
              <a:rPr lang="de-DE" altLang="de-DE"/>
              <a:pPr>
                <a:defRPr/>
              </a:pPr>
              <a:t>‹Nr.›</a:t>
            </a:fld>
            <a:endParaRPr lang="de-DE" altLang="de-DE"/>
          </a:p>
        </p:txBody>
      </p:sp>
      <p:sp>
        <p:nvSpPr>
          <p:cNvPr id="7"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407793438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2 Drittel, 1 Drittel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49" y="1809750"/>
            <a:ext cx="6300789"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9"/>
          <p:cNvSpPr>
            <a:spLocks noGrp="1"/>
          </p:cNvSpPr>
          <p:nvPr>
            <p:ph type="pic" sz="quarter" idx="13"/>
          </p:nvPr>
        </p:nvSpPr>
        <p:spPr>
          <a:xfrm>
            <a:off x="8256588" y="1809750"/>
            <a:ext cx="2879725" cy="3779838"/>
          </a:xfrm>
        </p:spPr>
        <p:txBody>
          <a:bodyPr rtlCol="0">
            <a:noAutofit/>
          </a:bodyPr>
          <a:lstStyle/>
          <a:p>
            <a:pPr lvl="0"/>
            <a:endParaRPr lang="de-DE" noProof="0"/>
          </a:p>
        </p:txBody>
      </p:sp>
      <p:sp>
        <p:nvSpPr>
          <p:cNvPr id="5"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6" name="Foliennummernplatzhalter 5"/>
          <p:cNvSpPr>
            <a:spLocks noGrp="1"/>
          </p:cNvSpPr>
          <p:nvPr>
            <p:ph type="sldNum" sz="quarter" idx="15"/>
          </p:nvPr>
        </p:nvSpPr>
        <p:spPr/>
        <p:txBody>
          <a:bodyPr/>
          <a:lstStyle>
            <a:lvl1pPr>
              <a:defRPr/>
            </a:lvl1pPr>
          </a:lstStyle>
          <a:p>
            <a:pPr>
              <a:defRPr/>
            </a:pPr>
            <a:fld id="{AAFBB26F-4AFD-4B14-95E8-AC9EA7188790}" type="slidenum">
              <a:rPr lang="de-DE" altLang="de-DE"/>
              <a:pPr>
                <a:defRPr/>
              </a:pPr>
              <a:t>‹Nr.›</a:t>
            </a:fld>
            <a:endParaRPr lang="de-DE" altLang="de-DE"/>
          </a:p>
        </p:txBody>
      </p:sp>
      <p:sp>
        <p:nvSpPr>
          <p:cNvPr id="7"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22916693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6" name="Diagrammplatzhalter 5"/>
          <p:cNvSpPr>
            <a:spLocks noGrp="1"/>
          </p:cNvSpPr>
          <p:nvPr>
            <p:ph type="chart" sz="quarter" idx="13"/>
          </p:nvPr>
        </p:nvSpPr>
        <p:spPr>
          <a:xfrm>
            <a:off x="0" y="360000"/>
            <a:ext cx="11268000" cy="6480000"/>
          </a:xfrm>
        </p:spPr>
        <p:txBody>
          <a:bodyPr rtlCol="0">
            <a:noAutofit/>
          </a:bodyPr>
          <a:lstStyle/>
          <a:p>
            <a:pPr lvl="0"/>
            <a:endParaRPr lang="de-DE" noProof="0"/>
          </a:p>
        </p:txBody>
      </p:sp>
      <p:sp>
        <p:nvSpPr>
          <p:cNvPr id="7" name="Titel 6"/>
          <p:cNvSpPr>
            <a:spLocks noGrp="1"/>
          </p:cNvSpPr>
          <p:nvPr>
            <p:ph type="title"/>
          </p:nvPr>
        </p:nvSpPr>
        <p:spPr/>
        <p:txBody>
          <a:bodyPr/>
          <a:lstStyle/>
          <a:p>
            <a:r>
              <a:rPr lang="de-DE" dirty="0"/>
              <a:t>Titelmasterformat durch Klicken bearbeiten</a:t>
            </a:r>
          </a:p>
        </p:txBody>
      </p:sp>
      <p:sp>
        <p:nvSpPr>
          <p:cNvPr id="4"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5" name="Foliennummernplatzhalter 5"/>
          <p:cNvSpPr>
            <a:spLocks noGrp="1"/>
          </p:cNvSpPr>
          <p:nvPr>
            <p:ph type="sldNum" sz="quarter" idx="15"/>
          </p:nvPr>
        </p:nvSpPr>
        <p:spPr/>
        <p:txBody>
          <a:bodyPr/>
          <a:lstStyle>
            <a:lvl1pPr>
              <a:defRPr/>
            </a:lvl1pPr>
          </a:lstStyle>
          <a:p>
            <a:pPr>
              <a:defRPr/>
            </a:pPr>
            <a:fld id="{80AE7543-0D4C-47CE-B180-8F7BD0663D6E}" type="slidenum">
              <a:rPr lang="de-DE" altLang="de-DE"/>
              <a:pPr>
                <a:defRPr/>
              </a:pPr>
              <a:t>‹Nr.›</a:t>
            </a:fld>
            <a:endParaRPr lang="de-DE" altLang="de-DE"/>
          </a:p>
        </p:txBody>
      </p:sp>
      <p:sp>
        <p:nvSpPr>
          <p:cNvPr id="8"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303116155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8" name="Inhaltsplatzhalter 7"/>
          <p:cNvSpPr>
            <a:spLocks noGrp="1"/>
          </p:cNvSpPr>
          <p:nvPr>
            <p:ph sz="quarter" idx="13"/>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4"/>
          </p:nvPr>
        </p:nvSpPr>
        <p:spPr/>
        <p:txBody>
          <a:bodyPr/>
          <a:lstStyle>
            <a:lvl1pPr>
              <a:defRPr/>
            </a:lvl1pPr>
          </a:lstStyle>
          <a:p>
            <a:pPr>
              <a:defRPr/>
            </a:pPr>
            <a:r>
              <a:rPr lang="de-DE"/>
              <a:t>Elektromobilität</a:t>
            </a:r>
            <a:endParaRPr lang="de-DE" dirty="0"/>
          </a:p>
        </p:txBody>
      </p:sp>
      <p:sp>
        <p:nvSpPr>
          <p:cNvPr id="5" name="Foliennummernplatzhalter 5"/>
          <p:cNvSpPr>
            <a:spLocks noGrp="1"/>
          </p:cNvSpPr>
          <p:nvPr>
            <p:ph type="sldNum" sz="quarter" idx="15"/>
          </p:nvPr>
        </p:nvSpPr>
        <p:spPr/>
        <p:txBody>
          <a:bodyPr/>
          <a:lstStyle>
            <a:lvl1pPr>
              <a:defRPr/>
            </a:lvl1pPr>
          </a:lstStyle>
          <a:p>
            <a:pPr>
              <a:defRPr/>
            </a:pPr>
            <a:fld id="{5F41B0E7-A41B-435C-A047-E1ABB75258A7}" type="slidenum">
              <a:rPr lang="de-DE" altLang="de-DE"/>
              <a:pPr>
                <a:defRPr/>
              </a:pPr>
              <a:t>‹Nr.›</a:t>
            </a:fld>
            <a:endParaRPr lang="de-DE" altLang="de-DE"/>
          </a:p>
        </p:txBody>
      </p:sp>
      <p:sp>
        <p:nvSpPr>
          <p:cNvPr id="6" name="Datumsplatzhalter 3"/>
          <p:cNvSpPr>
            <a:spLocks noGrp="1"/>
          </p:cNvSpPr>
          <p:nvPr>
            <p:ph type="dt" sz="half" idx="16"/>
          </p:nvPr>
        </p:nvSpPr>
        <p:spPr/>
        <p:txBody>
          <a:bodyPr/>
          <a:lstStyle>
            <a:lvl1pPr>
              <a:defRPr/>
            </a:lvl1pPr>
          </a:lstStyle>
          <a:p>
            <a:pPr>
              <a:defRPr/>
            </a:pPr>
            <a:r>
              <a:rPr lang="de-DE"/>
              <a:t>11.05.2022</a:t>
            </a:r>
            <a:endParaRPr lang="de-DE" dirty="0"/>
          </a:p>
        </p:txBody>
      </p:sp>
    </p:spTree>
    <p:extLst>
      <p:ext uri="{BB962C8B-B14F-4D97-AF65-F5344CB8AC3E}">
        <p14:creationId xmlns:p14="http://schemas.microsoft.com/office/powerpoint/2010/main" val="220732425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34585" y="214314"/>
            <a:ext cx="10390716" cy="1462087"/>
          </a:xfrm>
        </p:spPr>
        <p:txBody>
          <a:bodyPr/>
          <a:lstStyle/>
          <a:p>
            <a:r>
              <a:rPr lang="de-DE"/>
              <a:t>Titelmasterformat durch Klicken bearbeiten</a:t>
            </a:r>
          </a:p>
        </p:txBody>
      </p:sp>
      <p:sp>
        <p:nvSpPr>
          <p:cNvPr id="3" name="Textplatzhalter 2"/>
          <p:cNvSpPr>
            <a:spLocks noGrp="1"/>
          </p:cNvSpPr>
          <p:nvPr>
            <p:ph type="body" sz="half" idx="1"/>
          </p:nvPr>
        </p:nvSpPr>
        <p:spPr>
          <a:xfrm>
            <a:off x="1576918" y="2017713"/>
            <a:ext cx="508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860118" y="2017713"/>
            <a:ext cx="508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p:txBody>
          <a:bodyPr/>
          <a:lstStyle>
            <a:lvl1pPr>
              <a:defRPr/>
            </a:lvl1pPr>
          </a:lstStyle>
          <a:p>
            <a:pPr>
              <a:defRPr/>
            </a:pPr>
            <a:r>
              <a:rPr lang="de-DE"/>
              <a:t>11.05.2022</a:t>
            </a:r>
          </a:p>
        </p:txBody>
      </p:sp>
      <p:sp>
        <p:nvSpPr>
          <p:cNvPr id="6" name="Rectangle 12"/>
          <p:cNvSpPr>
            <a:spLocks noGrp="1" noChangeArrowheads="1"/>
          </p:cNvSpPr>
          <p:nvPr>
            <p:ph type="ftr" sz="quarter" idx="11"/>
          </p:nvPr>
        </p:nvSpPr>
        <p:spPr>
          <a:xfrm>
            <a:off x="1416235" y="6335833"/>
            <a:ext cx="9719940" cy="180933"/>
          </a:xfrm>
          <a:prstGeom prst="rect">
            <a:avLst/>
          </a:prstGeom>
        </p:spPr>
        <p:txBody>
          <a:bodyPr/>
          <a:lstStyle>
            <a:lvl1pPr>
              <a:defRPr>
                <a:latin typeface="Tahoma" charset="0"/>
              </a:defRPr>
            </a:lvl1pPr>
          </a:lstStyle>
          <a:p>
            <a:pPr>
              <a:defRPr/>
            </a:pPr>
            <a:r>
              <a:rPr lang="de-DE"/>
              <a:t>Elektromobilität</a:t>
            </a:r>
          </a:p>
        </p:txBody>
      </p:sp>
      <p:sp>
        <p:nvSpPr>
          <p:cNvPr id="7" name="Rectangle 13"/>
          <p:cNvSpPr>
            <a:spLocks noGrp="1" noChangeArrowheads="1"/>
          </p:cNvSpPr>
          <p:nvPr>
            <p:ph type="sldNum" sz="quarter" idx="12"/>
          </p:nvPr>
        </p:nvSpPr>
        <p:spPr/>
        <p:txBody>
          <a:bodyPr/>
          <a:lstStyle>
            <a:lvl1pPr>
              <a:defRPr/>
            </a:lvl1pPr>
          </a:lstStyle>
          <a:p>
            <a:pPr>
              <a:defRPr/>
            </a:pPr>
            <a:fld id="{76AAEFA4-8D2E-42F7-A114-E0602659C88A}" type="slidenum">
              <a:rPr lang="de-DE"/>
              <a:pPr>
                <a:defRPr/>
              </a:pPr>
              <a:t>‹Nr.›</a:t>
            </a:fld>
            <a:endParaRPr lang="de-DE"/>
          </a:p>
        </p:txBody>
      </p:sp>
    </p:spTree>
    <p:extLst>
      <p:ext uri="{BB962C8B-B14F-4D97-AF65-F5344CB8AC3E}">
        <p14:creationId xmlns:p14="http://schemas.microsoft.com/office/powerpoint/2010/main" val="2581309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bschluss-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1416061" y="3960003"/>
            <a:ext cx="4679951" cy="1629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4"/>
          <p:cNvSpPr>
            <a:spLocks noGrp="1"/>
          </p:cNvSpPr>
          <p:nvPr>
            <p:ph type="ftr" sz="quarter" idx="3"/>
          </p:nvPr>
        </p:nvSpPr>
        <p:spPr>
          <a:xfrm>
            <a:off x="1416056" y="6336000"/>
            <a:ext cx="9720263" cy="180000"/>
          </a:xfrm>
          <a:prstGeom prst="rect">
            <a:avLst/>
          </a:prstGeom>
        </p:spPr>
        <p:txBody>
          <a:bodyPr vert="horz" lIns="431904" tIns="0" rIns="431904" bIns="0" rtlCol="0" anchor="t">
            <a:noAutofit/>
          </a:bodyPr>
          <a:lstStyle>
            <a:lvl1pPr algn="l">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de-DE">
                <a:solidFill>
                  <a:prstClr val="black">
                    <a:alpha val="50000"/>
                  </a:prstClr>
                </a:solidFill>
              </a:rPr>
              <a:t>Elektromobilität</a:t>
            </a:r>
            <a:endParaRPr lang="de-DE" dirty="0">
              <a:solidFill>
                <a:prstClr val="black">
                  <a:alpha val="50000"/>
                </a:prstClr>
              </a:solidFill>
            </a:endParaRPr>
          </a:p>
        </p:txBody>
      </p:sp>
      <p:sp>
        <p:nvSpPr>
          <p:cNvPr id="8" name="Foliennummernplatzhalter 5"/>
          <p:cNvSpPr>
            <a:spLocks noGrp="1"/>
          </p:cNvSpPr>
          <p:nvPr>
            <p:ph type="sldNum" sz="quarter" idx="4"/>
          </p:nvPr>
        </p:nvSpPr>
        <p:spPr>
          <a:xfrm>
            <a:off x="11136313" y="6336000"/>
            <a:ext cx="540675" cy="180000"/>
          </a:xfrm>
          <a:prstGeom prst="rect">
            <a:avLst/>
          </a:prstGeom>
        </p:spPr>
        <p:txBody>
          <a:bodyPr vert="horz" lIns="0" tIns="0" rIns="0" bIns="0" rtlCol="0" anchor="t">
            <a:noAutofit/>
          </a:bodyPr>
          <a:lstStyle>
            <a:lvl1pPr algn="l">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3270A79C-F1A4-4657-83B7-C9F3DA4F0D83}" type="slidenum">
              <a:rPr lang="de-DE" smtClean="0">
                <a:solidFill>
                  <a:prstClr val="white"/>
                </a:solidFill>
              </a:rPr>
              <a:pPr/>
              <a:t>‹Nr.›</a:t>
            </a:fld>
            <a:endParaRPr lang="de-DE" dirty="0">
              <a:solidFill>
                <a:prstClr val="white"/>
              </a:solidFill>
            </a:endParaRPr>
          </a:p>
        </p:txBody>
      </p:sp>
      <p:sp>
        <p:nvSpPr>
          <p:cNvPr id="11" name="Datumsplatzhalter 3"/>
          <p:cNvSpPr>
            <a:spLocks noGrp="1"/>
          </p:cNvSpPr>
          <p:nvPr>
            <p:ph type="dt" sz="half" idx="2"/>
          </p:nvPr>
        </p:nvSpPr>
        <p:spPr>
          <a:xfrm>
            <a:off x="516051" y="6336000"/>
            <a:ext cx="900000" cy="180000"/>
          </a:xfrm>
          <a:prstGeom prst="rect">
            <a:avLst/>
          </a:prstGeom>
        </p:spPr>
        <p:txBody>
          <a:bodyPr vert="horz" lIns="0" tIns="0" rIns="0" bIns="0" rtlCol="0" anchor="t">
            <a:noAutofit/>
          </a:bodyPr>
          <a:lstStyle>
            <a:lvl1pPr algn="ctr">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de-DE">
                <a:solidFill>
                  <a:prstClr val="black">
                    <a:alpha val="50000"/>
                  </a:prstClr>
                </a:solidFill>
              </a:rPr>
              <a:t>11.05.2022</a:t>
            </a:r>
            <a:endParaRPr lang="de-DE" dirty="0">
              <a:solidFill>
                <a:prstClr val="black">
                  <a:alpha val="50000"/>
                </a:prstClr>
              </a:solidFill>
            </a:endParaRPr>
          </a:p>
        </p:txBody>
      </p:sp>
      <p:sp>
        <p:nvSpPr>
          <p:cNvPr id="3" name="Rechteck 2"/>
          <p:cNvSpPr/>
          <p:nvPr userDrawn="1"/>
        </p:nvSpPr>
        <p:spPr>
          <a:xfrm>
            <a:off x="9561797" y="1"/>
            <a:ext cx="2630215" cy="141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8" rIns="91422" bIns="45718" rtlCol="0" anchor="ctr"/>
          <a:lstStyle/>
          <a:p>
            <a:pPr algn="ctr" eaLnBrk="1" hangingPunct="1"/>
            <a:endParaRPr lang="de-DE">
              <a:solidFill>
                <a:prstClr val="white"/>
              </a:solidFill>
            </a:endParaRPr>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6062" y="2176757"/>
            <a:ext cx="3556663" cy="1252243"/>
          </a:xfrm>
          <a:prstGeom prst="rect">
            <a:avLst/>
          </a:prstGeom>
        </p:spPr>
      </p:pic>
    </p:spTree>
    <p:extLst>
      <p:ext uri="{BB962C8B-B14F-4D97-AF65-F5344CB8AC3E}">
        <p14:creationId xmlns:p14="http://schemas.microsoft.com/office/powerpoint/2010/main" val="718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anzflächiges Bild mit Titel">
    <p:bg>
      <p:bgPr>
        <a:solidFill>
          <a:srgbClr val="595959"/>
        </a:solidFill>
        <a:effectLst/>
      </p:bgPr>
    </p:bg>
    <p:spTree>
      <p:nvGrpSpPr>
        <p:cNvPr id="1" name=""/>
        <p:cNvGrpSpPr/>
        <p:nvPr/>
      </p:nvGrpSpPr>
      <p:grpSpPr>
        <a:xfrm>
          <a:off x="0" y="0"/>
          <a:ext cx="0" cy="0"/>
          <a:chOff x="0" y="0"/>
          <a:chExt cx="0" cy="0"/>
        </a:xfrm>
      </p:grpSpPr>
      <p:pic>
        <p:nvPicPr>
          <p:cNvPr id="3"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6600" y="1588"/>
            <a:ext cx="2565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9"/>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55225" y="279400"/>
            <a:ext cx="13065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416050" y="3429000"/>
            <a:ext cx="9720624" cy="2124076"/>
          </a:xfrm>
        </p:spPr>
        <p:txBody>
          <a:bodyPr anchor="ctr">
            <a:normAutofit/>
          </a:bodyPr>
          <a:lstStyle>
            <a:lvl1pPr>
              <a:defRPr sz="3200">
                <a:solidFill>
                  <a:schemeClr val="bg1"/>
                </a:solidFill>
                <a:effectLst/>
              </a:defRPr>
            </a:lvl1pPr>
          </a:lstStyle>
          <a:p>
            <a:r>
              <a:rPr lang="de-DE" dirty="0"/>
              <a:t>Titelmasterformat durch Klicken bearbeiten</a:t>
            </a:r>
          </a:p>
        </p:txBody>
      </p:sp>
      <p:sp>
        <p:nvSpPr>
          <p:cNvPr id="6" name="Fußzeilenplatzhalter 4"/>
          <p:cNvSpPr>
            <a:spLocks noGrp="1"/>
          </p:cNvSpPr>
          <p:nvPr>
            <p:ph type="ftr" sz="quarter" idx="10"/>
          </p:nvPr>
        </p:nvSpPr>
        <p:spPr/>
        <p:txBody>
          <a:bodyPr/>
          <a:lstStyle>
            <a:lvl1pPr algn="l">
              <a:defRPr sz="1200">
                <a:solidFill>
                  <a:schemeClr val="bg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white">
                    <a:alpha val="50000"/>
                  </a:prstClr>
                </a:solidFill>
              </a:rPr>
              <a:t>Elektromobilität</a:t>
            </a:r>
          </a:p>
        </p:txBody>
      </p:sp>
      <p:sp>
        <p:nvSpPr>
          <p:cNvPr id="7" name="Foliennummernplatzhalter 5"/>
          <p:cNvSpPr>
            <a:spLocks noGrp="1"/>
          </p:cNvSpPr>
          <p:nvPr>
            <p:ph type="sldNum" sz="quarter" idx="11"/>
          </p:nvPr>
        </p:nvSpPr>
        <p:spPr/>
        <p:txBody>
          <a:bodyPr/>
          <a:lstStyle>
            <a:lvl1pPr>
              <a:defRPr/>
            </a:lvl1pPr>
          </a:lstStyle>
          <a:p>
            <a:pPr>
              <a:defRPr/>
            </a:pPr>
            <a:fld id="{6118DEDB-4F6F-4FB6-A6D0-E169A896E526}" type="slidenum">
              <a:rPr lang="de-DE" altLang="de-DE">
                <a:solidFill>
                  <a:prstClr val="white"/>
                </a:solidFill>
              </a:rPr>
              <a:pPr>
                <a:defRPr/>
              </a:pPr>
              <a:t>‹Nr.›</a:t>
            </a:fld>
            <a:endParaRPr lang="de-DE" altLang="de-DE">
              <a:solidFill>
                <a:prstClr val="white"/>
              </a:solidFill>
            </a:endParaRPr>
          </a:p>
        </p:txBody>
      </p:sp>
      <p:sp>
        <p:nvSpPr>
          <p:cNvPr id="8" name="Datumsplatzhalter 3"/>
          <p:cNvSpPr>
            <a:spLocks noGrp="1"/>
          </p:cNvSpPr>
          <p:nvPr>
            <p:ph type="dt" sz="half" idx="12"/>
          </p:nvPr>
        </p:nvSpPr>
        <p:spPr/>
        <p:txBody>
          <a:bodyPr/>
          <a:lstStyle>
            <a:lvl1pPr algn="ct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231631446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Titelmasterformat durch Klicken bearbeiten</a:t>
            </a:r>
          </a:p>
        </p:txBody>
      </p:sp>
      <p:sp>
        <p:nvSpPr>
          <p:cNvPr id="3" name="Fußzeilenplatzhalter 4"/>
          <p:cNvSpPr>
            <a:spLocks noGrp="1"/>
          </p:cNvSpPr>
          <p:nvPr>
            <p:ph type="ftr" sz="quarter" idx="10"/>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4" name="Foliennummernplatzhalter 5"/>
          <p:cNvSpPr>
            <a:spLocks noGrp="1"/>
          </p:cNvSpPr>
          <p:nvPr>
            <p:ph type="sldNum" sz="quarter" idx="11"/>
          </p:nvPr>
        </p:nvSpPr>
        <p:spPr/>
        <p:txBody>
          <a:bodyPr/>
          <a:lstStyle>
            <a:lvl1pPr>
              <a:defRPr/>
            </a:lvl1pPr>
          </a:lstStyle>
          <a:p>
            <a:pPr>
              <a:defRPr/>
            </a:pPr>
            <a:fld id="{F2F3D233-F6A3-4273-AC13-65AEED9229EE}" type="slidenum">
              <a:rPr lang="de-DE" altLang="de-DE">
                <a:solidFill>
                  <a:prstClr val="white"/>
                </a:solidFill>
              </a:rPr>
              <a:pPr>
                <a:defRPr/>
              </a:pPr>
              <a:t>‹Nr.›</a:t>
            </a:fld>
            <a:endParaRPr lang="de-DE" altLang="de-DE">
              <a:solidFill>
                <a:prstClr val="white"/>
              </a:solidFill>
            </a:endParaRPr>
          </a:p>
        </p:txBody>
      </p:sp>
      <p:sp>
        <p:nvSpPr>
          <p:cNvPr id="5" name="Datumsplatzhalter 3"/>
          <p:cNvSpPr>
            <a:spLocks noGrp="1"/>
          </p:cNvSpPr>
          <p:nvPr>
            <p:ph type="dt" sz="half" idx="12"/>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319371032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p>
        </p:txBody>
      </p:sp>
      <p:sp>
        <p:nvSpPr>
          <p:cNvPr id="7" name="Textplatzhalter 6"/>
          <p:cNvSpPr>
            <a:spLocks noGrp="1"/>
          </p:cNvSpPr>
          <p:nvPr>
            <p:ph type="body" sz="quarter" idx="13"/>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4"/>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5" name="Foliennummernplatzhalter 5"/>
          <p:cNvSpPr>
            <a:spLocks noGrp="1"/>
          </p:cNvSpPr>
          <p:nvPr>
            <p:ph type="sldNum" sz="quarter" idx="15"/>
          </p:nvPr>
        </p:nvSpPr>
        <p:spPr/>
        <p:txBody>
          <a:bodyPr/>
          <a:lstStyle>
            <a:lvl1pPr>
              <a:defRPr/>
            </a:lvl1pPr>
          </a:lstStyle>
          <a:p>
            <a:pPr>
              <a:defRPr/>
            </a:pPr>
            <a:fld id="{D6156371-5510-4701-8984-9E24FDAFF480}" type="slidenum">
              <a:rPr lang="de-DE" altLang="de-DE">
                <a:solidFill>
                  <a:prstClr val="white"/>
                </a:solidFill>
              </a:rPr>
              <a:pPr>
                <a:defRPr/>
              </a:pPr>
              <a:t>‹Nr.›</a:t>
            </a:fld>
            <a:endParaRPr lang="de-DE" altLang="de-DE">
              <a:solidFill>
                <a:prstClr val="white"/>
              </a:solidFill>
            </a:endParaRPr>
          </a:p>
        </p:txBody>
      </p:sp>
      <p:sp>
        <p:nvSpPr>
          <p:cNvPr id="8" name="Datumsplatzhalter 3"/>
          <p:cNvSpPr>
            <a:spLocks noGrp="1"/>
          </p:cNvSpPr>
          <p:nvPr>
            <p:ph type="dt" sz="half" idx="16"/>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353645591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00" y="1809750"/>
            <a:ext cx="4500613"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635750" y="1809750"/>
            <a:ext cx="4500563"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p:cNvSpPr>
            <a:spLocks noGrp="1"/>
          </p:cNvSpPr>
          <p:nvPr>
            <p:ph type="sldNum" sz="quarter" idx="11"/>
          </p:nvPr>
        </p:nvSpPr>
        <p:spPr/>
        <p:txBody>
          <a:bodyPr/>
          <a:lstStyle>
            <a:lvl1pPr>
              <a:defRPr/>
            </a:lvl1pPr>
          </a:lstStyle>
          <a:p>
            <a:pPr>
              <a:defRPr/>
            </a:pPr>
            <a:fld id="{868747FB-EBCE-4FE7-9BFB-3FA0BA6D7B0B}" type="slidenum">
              <a:rPr lang="de-DE" altLang="de-DE">
                <a:solidFill>
                  <a:prstClr val="white"/>
                </a:solidFill>
              </a:rPr>
              <a:pPr>
                <a:defRPr/>
              </a:pPr>
              <a:t>‹Nr.›</a:t>
            </a:fld>
            <a:endParaRPr lang="de-DE" altLang="de-DE">
              <a:solidFill>
                <a:prstClr val="white"/>
              </a:solidFill>
            </a:endParaRPr>
          </a:p>
        </p:txBody>
      </p:sp>
      <p:sp>
        <p:nvSpPr>
          <p:cNvPr id="7" name="Datumsplatzhalter 3"/>
          <p:cNvSpPr>
            <a:spLocks noGrp="1"/>
          </p:cNvSpPr>
          <p:nvPr>
            <p:ph type="dt" sz="half" idx="12"/>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18032324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el + 3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49" y="1809750"/>
            <a:ext cx="2879725"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835526" y="1809750"/>
            <a:ext cx="2881312"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p:cNvSpPr>
            <a:spLocks noGrp="1"/>
          </p:cNvSpPr>
          <p:nvPr>
            <p:ph sz="half" idx="13"/>
          </p:nvPr>
        </p:nvSpPr>
        <p:spPr>
          <a:xfrm>
            <a:off x="8256588" y="1802730"/>
            <a:ext cx="2879726" cy="378685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4"/>
          <p:cNvSpPr>
            <a:spLocks noGrp="1"/>
          </p:cNvSpPr>
          <p:nvPr>
            <p:ph type="ftr" sz="quarter" idx="14"/>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7" name="Foliennummernplatzhalter 5"/>
          <p:cNvSpPr>
            <a:spLocks noGrp="1"/>
          </p:cNvSpPr>
          <p:nvPr>
            <p:ph type="sldNum" sz="quarter" idx="15"/>
          </p:nvPr>
        </p:nvSpPr>
        <p:spPr/>
        <p:txBody>
          <a:bodyPr/>
          <a:lstStyle>
            <a:lvl1pPr>
              <a:defRPr/>
            </a:lvl1pPr>
          </a:lstStyle>
          <a:p>
            <a:pPr>
              <a:defRPr/>
            </a:pPr>
            <a:fld id="{EAAE300A-885A-47A7-A1FF-6F11EB655FAE}" type="slidenum">
              <a:rPr lang="de-DE" altLang="de-DE">
                <a:solidFill>
                  <a:prstClr val="white"/>
                </a:solidFill>
              </a:rPr>
              <a:pPr>
                <a:defRPr/>
              </a:pPr>
              <a:t>‹Nr.›</a:t>
            </a:fld>
            <a:endParaRPr lang="de-DE" altLang="de-DE">
              <a:solidFill>
                <a:prstClr val="white"/>
              </a:solidFill>
            </a:endParaRPr>
          </a:p>
        </p:txBody>
      </p:sp>
      <p:sp>
        <p:nvSpPr>
          <p:cNvPr id="9" name="Datumsplatzhalter 3"/>
          <p:cNvSpPr>
            <a:spLocks noGrp="1"/>
          </p:cNvSpPr>
          <p:nvPr>
            <p:ph type="dt" sz="half" idx="16"/>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1124812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1/2 Text + 1/2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00" y="1809750"/>
            <a:ext cx="4500613"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8"/>
          <p:cNvSpPr>
            <a:spLocks noGrp="1"/>
          </p:cNvSpPr>
          <p:nvPr>
            <p:ph type="pic" sz="quarter" idx="13"/>
          </p:nvPr>
        </p:nvSpPr>
        <p:spPr>
          <a:xfrm>
            <a:off x="6635750" y="1809750"/>
            <a:ext cx="4500563" cy="3779838"/>
          </a:xfrm>
        </p:spPr>
        <p:txBody>
          <a:bodyPr rtlCol="0">
            <a:noAutofit/>
          </a:bodyPr>
          <a:lstStyle/>
          <a:p>
            <a:pPr lvl="0"/>
            <a:endParaRPr lang="de-DE" noProof="0"/>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p:cNvSpPr>
            <a:spLocks noGrp="1"/>
          </p:cNvSpPr>
          <p:nvPr>
            <p:ph type="sldNum" sz="quarter" idx="15"/>
          </p:nvPr>
        </p:nvSpPr>
        <p:spPr/>
        <p:txBody>
          <a:bodyPr/>
          <a:lstStyle>
            <a:lvl1pPr>
              <a:defRPr/>
            </a:lvl1pPr>
          </a:lstStyle>
          <a:p>
            <a:pPr>
              <a:defRPr/>
            </a:pPr>
            <a:fld id="{785F4295-04A0-445C-A6DD-972C047B5DEB}" type="slidenum">
              <a:rPr lang="de-DE" altLang="de-DE">
                <a:solidFill>
                  <a:prstClr val="white"/>
                </a:solidFill>
              </a:rPr>
              <a:pPr>
                <a:defRPr/>
              </a:pPr>
              <a:t>‹Nr.›</a:t>
            </a:fld>
            <a:endParaRPr lang="de-DE" altLang="de-DE">
              <a:solidFill>
                <a:prstClr val="white"/>
              </a:solidFill>
            </a:endParaRPr>
          </a:p>
        </p:txBody>
      </p:sp>
      <p:sp>
        <p:nvSpPr>
          <p:cNvPr id="7" name="Datumsplatzhalter 3"/>
          <p:cNvSpPr>
            <a:spLocks noGrp="1"/>
          </p:cNvSpPr>
          <p:nvPr>
            <p:ph type="dt" sz="half" idx="16"/>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406702777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1/3 Text + 2/3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sz="half" idx="1"/>
          </p:nvPr>
        </p:nvSpPr>
        <p:spPr>
          <a:xfrm>
            <a:off x="1416049" y="1809750"/>
            <a:ext cx="2879725" cy="37798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9"/>
          <p:cNvSpPr>
            <a:spLocks noGrp="1"/>
          </p:cNvSpPr>
          <p:nvPr>
            <p:ph type="pic" sz="quarter" idx="13"/>
          </p:nvPr>
        </p:nvSpPr>
        <p:spPr>
          <a:xfrm>
            <a:off x="4835525" y="1809750"/>
            <a:ext cx="6300788" cy="3779838"/>
          </a:xfrm>
        </p:spPr>
        <p:txBody>
          <a:bodyPr rtlCol="0">
            <a:noAutofit/>
          </a:bodyPr>
          <a:lstStyle/>
          <a:p>
            <a:pPr lvl="0"/>
            <a:endParaRPr lang="de-DE" noProof="0"/>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p:cNvSpPr>
            <a:spLocks noGrp="1"/>
          </p:cNvSpPr>
          <p:nvPr>
            <p:ph type="sldNum" sz="quarter" idx="15"/>
          </p:nvPr>
        </p:nvSpPr>
        <p:spPr/>
        <p:txBody>
          <a:bodyPr/>
          <a:lstStyle>
            <a:lvl1pPr>
              <a:defRPr/>
            </a:lvl1pPr>
          </a:lstStyle>
          <a:p>
            <a:pPr>
              <a:defRPr/>
            </a:pPr>
            <a:fld id="{E9E6F900-4822-4812-9F86-3286C9D430A7}" type="slidenum">
              <a:rPr lang="de-DE" altLang="de-DE">
                <a:solidFill>
                  <a:prstClr val="white"/>
                </a:solidFill>
              </a:rPr>
              <a:pPr>
                <a:defRPr/>
              </a:pPr>
              <a:t>‹Nr.›</a:t>
            </a:fld>
            <a:endParaRPr lang="de-DE" altLang="de-DE">
              <a:solidFill>
                <a:prstClr val="white"/>
              </a:solidFill>
            </a:endParaRPr>
          </a:p>
        </p:txBody>
      </p:sp>
      <p:sp>
        <p:nvSpPr>
          <p:cNvPr id="7" name="Datumsplatzhalter 3"/>
          <p:cNvSpPr>
            <a:spLocks noGrp="1"/>
          </p:cNvSpPr>
          <p:nvPr>
            <p:ph type="dt" sz="half" idx="16"/>
          </p:nvPr>
        </p:nvSpPr>
        <p:spPr/>
        <p:txBody>
          <a:bodyPr/>
          <a:lstStyle>
            <a:lvl1pPr>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238864258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userDrawn="1">
            <p:ph type="title"/>
          </p:nvPr>
        </p:nvSpPr>
        <p:spPr bwMode="auto">
          <a:xfrm>
            <a:off x="1416050" y="395288"/>
            <a:ext cx="77406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userDrawn="1">
            <p:ph type="body" idx="1"/>
          </p:nvPr>
        </p:nvSpPr>
        <p:spPr bwMode="auto">
          <a:xfrm>
            <a:off x="1416050" y="1809750"/>
            <a:ext cx="972026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8" name="Grafik 6"/>
          <p:cNvPicPr>
            <a:picLock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055225" y="279400"/>
            <a:ext cx="13065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4"/>
          <p:cNvSpPr>
            <a:spLocks noGrp="1"/>
          </p:cNvSpPr>
          <p:nvPr>
            <p:ph type="ftr" sz="quarter" idx="3"/>
          </p:nvPr>
        </p:nvSpPr>
        <p:spPr>
          <a:xfrm>
            <a:off x="1416050" y="6335713"/>
            <a:ext cx="9720263" cy="180975"/>
          </a:xfrm>
          <a:prstGeom prst="rect">
            <a:avLst/>
          </a:prstGeom>
        </p:spPr>
        <p:txBody>
          <a:bodyPr vert="horz" lIns="432000" tIns="0" rIns="432000" bIns="0" rtlCol="0" anchor="t">
            <a:noAutofit/>
          </a:bodyPr>
          <a:lstStyle>
            <a:lvl1pPr algn="l" eaLnBrk="1" hangingPunct="1">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13" name="Foliennummernplatzhalter 5"/>
          <p:cNvSpPr>
            <a:spLocks noGrp="1"/>
          </p:cNvSpPr>
          <p:nvPr>
            <p:ph type="sldNum" sz="quarter" idx="4"/>
          </p:nvPr>
        </p:nvSpPr>
        <p:spPr>
          <a:xfrm>
            <a:off x="11136313" y="6335713"/>
            <a:ext cx="541337" cy="180975"/>
          </a:xfrm>
          <a:prstGeom prst="rect">
            <a:avLst/>
          </a:prstGeom>
        </p:spPr>
        <p:txBody>
          <a:bodyPr vert="horz" wrap="square" lIns="0" tIns="0" rIns="0" bIns="0" numCol="1" anchor="t" anchorCtr="0" compatLnSpc="1">
            <a:prstTxWarp prst="textNoShape">
              <a:avLst/>
            </a:prstTxWarp>
            <a:noAutofit/>
          </a:bodyPr>
          <a:lstStyle>
            <a:lvl1pPr eaLnBrk="1" hangingPunct="1">
              <a:defRPr sz="1200">
                <a:solidFill>
                  <a:schemeClr val="bg1"/>
                </a:solidFill>
                <a:latin typeface="Tahoma" pitchFamily="34" charset="0"/>
                <a:cs typeface="Tahoma" pitchFamily="34" charset="0"/>
              </a:defRPr>
            </a:lvl1pPr>
          </a:lstStyle>
          <a:p>
            <a:pPr>
              <a:defRPr/>
            </a:pPr>
            <a:fld id="{0792BE3D-1FEC-4FD8-96AA-F244916AF7EB}" type="slidenum">
              <a:rPr lang="de-DE" altLang="de-DE">
                <a:solidFill>
                  <a:prstClr val="white"/>
                </a:solidFill>
              </a:rPr>
              <a:pPr>
                <a:defRPr/>
              </a:pPr>
              <a:t>‹Nr.›</a:t>
            </a:fld>
            <a:endParaRPr lang="de-DE" altLang="de-DE">
              <a:solidFill>
                <a:prstClr val="white"/>
              </a:solidFill>
            </a:endParaRPr>
          </a:p>
        </p:txBody>
      </p:sp>
      <p:sp>
        <p:nvSpPr>
          <p:cNvPr id="15" name="Datumsplatzhalter 3"/>
          <p:cNvSpPr>
            <a:spLocks noGrp="1"/>
          </p:cNvSpPr>
          <p:nvPr>
            <p:ph type="dt" sz="half" idx="2"/>
          </p:nvPr>
        </p:nvSpPr>
        <p:spPr>
          <a:xfrm>
            <a:off x="515938" y="6335713"/>
            <a:ext cx="900112" cy="180975"/>
          </a:xfrm>
          <a:prstGeom prst="rect">
            <a:avLst/>
          </a:prstGeom>
        </p:spPr>
        <p:txBody>
          <a:bodyPr vert="horz" lIns="0" tIns="0" rIns="0" bIns="0" rtlCol="0" anchor="t">
            <a:noAutofit/>
          </a:bodyPr>
          <a:lstStyle>
            <a:lvl1pPr algn="ctr" eaLnBrk="1" hangingPunct="1">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solidFill>
                  <a:prstClr val="white"/>
                </a:solidFill>
              </a:rPr>
              <a:t>11.05.2022</a:t>
            </a:r>
            <a:endParaRPr lang="de-DE" dirty="0">
              <a:solidFill>
                <a:prstClr val="white"/>
              </a:solidFill>
            </a:endParaRPr>
          </a:p>
        </p:txBody>
      </p:sp>
    </p:spTree>
    <p:extLst>
      <p:ext uri="{BB962C8B-B14F-4D97-AF65-F5344CB8AC3E}">
        <p14:creationId xmlns:p14="http://schemas.microsoft.com/office/powerpoint/2010/main" val="546198166"/>
      </p:ext>
    </p:extLst>
  </p:cSld>
  <p:clrMap bg1="lt1" tx1="dk1" bg2="lt2" tx2="dk2" accent1="accent1" accent2="accent2" accent3="accent3" accent4="accent4" accent5="accent5" accent6="accent6" hlink="hlink" folHlink="folHlink"/>
  <p:sldLayoutIdLst>
    <p:sldLayoutId id="2147486002" r:id="rId1"/>
    <p:sldLayoutId id="2147486003" r:id="rId2"/>
    <p:sldLayoutId id="2147486004" r:id="rId3"/>
    <p:sldLayoutId id="2147486005" r:id="rId4"/>
    <p:sldLayoutId id="2147486006" r:id="rId5"/>
    <p:sldLayoutId id="2147486007" r:id="rId6"/>
    <p:sldLayoutId id="2147486008" r:id="rId7"/>
    <p:sldLayoutId id="2147486009" r:id="rId8"/>
    <p:sldLayoutId id="2147486010" r:id="rId9"/>
    <p:sldLayoutId id="2147486011" r:id="rId10"/>
    <p:sldLayoutId id="2147486012" r:id="rId11"/>
    <p:sldLayoutId id="2147486014" r:id="rId12"/>
    <p:sldLayoutId id="2147486313" r:id="rId13"/>
    <p:sldLayoutId id="2147486314" r:id="rId14"/>
  </p:sldLayoutIdLst>
  <p:transition spd="med">
    <p:fade/>
  </p:transition>
  <p:hf hdr="0"/>
  <p:txStyles>
    <p:titleStyle>
      <a:lvl1pPr algn="l" rtl="0" eaLnBrk="0" fontAlgn="base" hangingPunct="0">
        <a:lnSpc>
          <a:spcPct val="110000"/>
        </a:lnSpc>
        <a:spcBef>
          <a:spcPct val="0"/>
        </a:spcBef>
        <a:spcAft>
          <a:spcPct val="0"/>
        </a:spcAft>
        <a:defRPr sz="3200" kern="1200">
          <a:solidFill>
            <a:schemeClr val="tx2"/>
          </a:solidFill>
          <a:latin typeface="+mj-lt"/>
          <a:ea typeface="+mj-ea"/>
          <a:cs typeface="+mj-cs"/>
        </a:defRPr>
      </a:lvl1pPr>
      <a:lvl2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2pPr>
      <a:lvl3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3pPr>
      <a:lvl4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4pPr>
      <a:lvl5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5pPr>
      <a:lvl6pPr marL="457200" algn="l" rtl="0" fontAlgn="base">
        <a:lnSpc>
          <a:spcPct val="110000"/>
        </a:lnSpc>
        <a:spcBef>
          <a:spcPct val="0"/>
        </a:spcBef>
        <a:spcAft>
          <a:spcPct val="0"/>
        </a:spcAft>
        <a:defRPr sz="3200">
          <a:solidFill>
            <a:schemeClr val="tx2"/>
          </a:solidFill>
          <a:latin typeface="Vectora Com 45 Light" panose="020B0406030503020204" pitchFamily="34" charset="0"/>
        </a:defRPr>
      </a:lvl6pPr>
      <a:lvl7pPr marL="914400" algn="l" rtl="0" fontAlgn="base">
        <a:lnSpc>
          <a:spcPct val="110000"/>
        </a:lnSpc>
        <a:spcBef>
          <a:spcPct val="0"/>
        </a:spcBef>
        <a:spcAft>
          <a:spcPct val="0"/>
        </a:spcAft>
        <a:defRPr sz="3200">
          <a:solidFill>
            <a:schemeClr val="tx2"/>
          </a:solidFill>
          <a:latin typeface="Vectora Com 45 Light" panose="020B0406030503020204" pitchFamily="34" charset="0"/>
        </a:defRPr>
      </a:lvl7pPr>
      <a:lvl8pPr marL="1371600" algn="l" rtl="0" fontAlgn="base">
        <a:lnSpc>
          <a:spcPct val="110000"/>
        </a:lnSpc>
        <a:spcBef>
          <a:spcPct val="0"/>
        </a:spcBef>
        <a:spcAft>
          <a:spcPct val="0"/>
        </a:spcAft>
        <a:defRPr sz="3200">
          <a:solidFill>
            <a:schemeClr val="tx2"/>
          </a:solidFill>
          <a:latin typeface="Vectora Com 45 Light" panose="020B0406030503020204" pitchFamily="34" charset="0"/>
        </a:defRPr>
      </a:lvl8pPr>
      <a:lvl9pPr marL="1828800" algn="l" rtl="0" fontAlgn="base">
        <a:lnSpc>
          <a:spcPct val="110000"/>
        </a:lnSpc>
        <a:spcBef>
          <a:spcPct val="0"/>
        </a:spcBef>
        <a:spcAft>
          <a:spcPct val="0"/>
        </a:spcAft>
        <a:defRPr sz="3200">
          <a:solidFill>
            <a:schemeClr val="tx2"/>
          </a:solidFill>
          <a:latin typeface="Vectora Com 45 Light" panose="020B0406030503020204" pitchFamily="34" charset="0"/>
        </a:defRPr>
      </a:lvl9pPr>
    </p:titleStyle>
    <p:bodyStyle>
      <a:lvl1pPr marL="215900" indent="-215900"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95288"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74675"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55650"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35038"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userDrawn="1">
            <p:ph type="title"/>
          </p:nvPr>
        </p:nvSpPr>
        <p:spPr bwMode="auto">
          <a:xfrm>
            <a:off x="1416050" y="395288"/>
            <a:ext cx="77406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userDrawn="1">
            <p:ph type="body" idx="1"/>
          </p:nvPr>
        </p:nvSpPr>
        <p:spPr bwMode="auto">
          <a:xfrm>
            <a:off x="1416050" y="1809750"/>
            <a:ext cx="972026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8" name="Grafik 6"/>
          <p:cNvPicPr>
            <a:picLock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055225" y="279400"/>
            <a:ext cx="13065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ußzeilenplatzhalter 4"/>
          <p:cNvSpPr>
            <a:spLocks noGrp="1"/>
          </p:cNvSpPr>
          <p:nvPr>
            <p:ph type="ftr" sz="quarter" idx="3"/>
          </p:nvPr>
        </p:nvSpPr>
        <p:spPr>
          <a:xfrm>
            <a:off x="1416050" y="6335713"/>
            <a:ext cx="9720263" cy="180975"/>
          </a:xfrm>
          <a:prstGeom prst="rect">
            <a:avLst/>
          </a:prstGeom>
        </p:spPr>
        <p:txBody>
          <a:bodyPr vert="horz" lIns="432000" tIns="0" rIns="432000" bIns="0" rtlCol="0" anchor="t">
            <a:noAutofit/>
          </a:bodyPr>
          <a:lstStyle>
            <a:lvl1pPr algn="l" eaLnBrk="1" hangingPunct="1">
              <a:defRPr sz="1200">
                <a:solidFill>
                  <a:schemeClr val="tx1">
                    <a:alpha val="5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Elektromobilität</a:t>
            </a:r>
            <a:endParaRPr lang="de-DE" dirty="0"/>
          </a:p>
        </p:txBody>
      </p:sp>
      <p:sp>
        <p:nvSpPr>
          <p:cNvPr id="13" name="Foliennummernplatzhalter 5"/>
          <p:cNvSpPr>
            <a:spLocks noGrp="1"/>
          </p:cNvSpPr>
          <p:nvPr>
            <p:ph type="sldNum" sz="quarter" idx="4"/>
          </p:nvPr>
        </p:nvSpPr>
        <p:spPr>
          <a:xfrm>
            <a:off x="11136313" y="6335713"/>
            <a:ext cx="541337" cy="180975"/>
          </a:xfrm>
          <a:prstGeom prst="rect">
            <a:avLst/>
          </a:prstGeom>
        </p:spPr>
        <p:txBody>
          <a:bodyPr vert="horz" wrap="square" lIns="0" tIns="0" rIns="0" bIns="0" numCol="1" anchor="t" anchorCtr="0" compatLnSpc="1">
            <a:prstTxWarp prst="textNoShape">
              <a:avLst/>
            </a:prstTxWarp>
            <a:noAutofit/>
          </a:bodyPr>
          <a:lstStyle>
            <a:lvl1pPr eaLnBrk="1" hangingPunct="1">
              <a:defRPr sz="1200">
                <a:solidFill>
                  <a:schemeClr val="bg1"/>
                </a:solidFill>
                <a:latin typeface="Tahoma" pitchFamily="34" charset="0"/>
                <a:cs typeface="Tahoma" pitchFamily="34" charset="0"/>
              </a:defRPr>
            </a:lvl1pPr>
          </a:lstStyle>
          <a:p>
            <a:pPr>
              <a:defRPr/>
            </a:pPr>
            <a:fld id="{0792BE3D-1FEC-4FD8-96AA-F244916AF7EB}" type="slidenum">
              <a:rPr lang="de-DE" altLang="de-DE"/>
              <a:pPr>
                <a:defRPr/>
              </a:pPr>
              <a:t>‹Nr.›</a:t>
            </a:fld>
            <a:endParaRPr lang="de-DE" altLang="de-DE"/>
          </a:p>
        </p:txBody>
      </p:sp>
      <p:sp>
        <p:nvSpPr>
          <p:cNvPr id="15" name="Datumsplatzhalter 3"/>
          <p:cNvSpPr>
            <a:spLocks noGrp="1"/>
          </p:cNvSpPr>
          <p:nvPr>
            <p:ph type="dt" sz="half" idx="2"/>
          </p:nvPr>
        </p:nvSpPr>
        <p:spPr>
          <a:xfrm>
            <a:off x="515938" y="6335713"/>
            <a:ext cx="900112" cy="180975"/>
          </a:xfrm>
          <a:prstGeom prst="rect">
            <a:avLst/>
          </a:prstGeom>
        </p:spPr>
        <p:txBody>
          <a:bodyPr vert="horz" lIns="0" tIns="0" rIns="0" bIns="0" rtlCol="0" anchor="t">
            <a:noAutofit/>
          </a:bodyPr>
          <a:lstStyle>
            <a:lvl1pPr algn="ctr" eaLnBrk="1" hangingPunct="1">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de-DE"/>
              <a:t>11.05.2022</a:t>
            </a:r>
            <a:endParaRPr lang="de-DE" dirty="0"/>
          </a:p>
        </p:txBody>
      </p:sp>
    </p:spTree>
    <p:extLst>
      <p:ext uri="{BB962C8B-B14F-4D97-AF65-F5344CB8AC3E}">
        <p14:creationId xmlns:p14="http://schemas.microsoft.com/office/powerpoint/2010/main" val="3399107908"/>
      </p:ext>
    </p:extLst>
  </p:cSld>
  <p:clrMap bg1="lt1" tx1="dk1" bg2="lt2" tx2="dk2" accent1="accent1" accent2="accent2" accent3="accent3" accent4="accent4" accent5="accent5" accent6="accent6" hlink="hlink" folHlink="folHlink"/>
  <p:sldLayoutIdLst>
    <p:sldLayoutId id="2147486299" r:id="rId1"/>
    <p:sldLayoutId id="2147486300" r:id="rId2"/>
    <p:sldLayoutId id="2147486301" r:id="rId3"/>
    <p:sldLayoutId id="2147486302" r:id="rId4"/>
    <p:sldLayoutId id="2147486303" r:id="rId5"/>
    <p:sldLayoutId id="2147486304" r:id="rId6"/>
    <p:sldLayoutId id="2147486305" r:id="rId7"/>
    <p:sldLayoutId id="2147486306" r:id="rId8"/>
    <p:sldLayoutId id="2147486307" r:id="rId9"/>
    <p:sldLayoutId id="2147486308" r:id="rId10"/>
    <p:sldLayoutId id="2147486309" r:id="rId11"/>
    <p:sldLayoutId id="2147486310" r:id="rId12"/>
    <p:sldLayoutId id="2147486311" r:id="rId13"/>
    <p:sldLayoutId id="2147486312" r:id="rId14"/>
  </p:sldLayoutIdLst>
  <p:transition spd="med">
    <p:fade/>
  </p:transition>
  <p:hf hdr="0"/>
  <p:txStyles>
    <p:titleStyle>
      <a:lvl1pPr algn="l" rtl="0" eaLnBrk="0" fontAlgn="base" hangingPunct="0">
        <a:lnSpc>
          <a:spcPct val="110000"/>
        </a:lnSpc>
        <a:spcBef>
          <a:spcPct val="0"/>
        </a:spcBef>
        <a:spcAft>
          <a:spcPct val="0"/>
        </a:spcAft>
        <a:defRPr sz="3200" kern="1200">
          <a:solidFill>
            <a:schemeClr val="tx2"/>
          </a:solidFill>
          <a:latin typeface="+mj-lt"/>
          <a:ea typeface="+mj-ea"/>
          <a:cs typeface="+mj-cs"/>
        </a:defRPr>
      </a:lvl1pPr>
      <a:lvl2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2pPr>
      <a:lvl3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3pPr>
      <a:lvl4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4pPr>
      <a:lvl5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5pPr>
      <a:lvl6pPr marL="457200" algn="l" rtl="0" fontAlgn="base">
        <a:lnSpc>
          <a:spcPct val="110000"/>
        </a:lnSpc>
        <a:spcBef>
          <a:spcPct val="0"/>
        </a:spcBef>
        <a:spcAft>
          <a:spcPct val="0"/>
        </a:spcAft>
        <a:defRPr sz="3200">
          <a:solidFill>
            <a:schemeClr val="tx2"/>
          </a:solidFill>
          <a:latin typeface="Vectora Com 45 Light" panose="020B0406030503020204" pitchFamily="34" charset="0"/>
        </a:defRPr>
      </a:lvl6pPr>
      <a:lvl7pPr marL="914400" algn="l" rtl="0" fontAlgn="base">
        <a:lnSpc>
          <a:spcPct val="110000"/>
        </a:lnSpc>
        <a:spcBef>
          <a:spcPct val="0"/>
        </a:spcBef>
        <a:spcAft>
          <a:spcPct val="0"/>
        </a:spcAft>
        <a:defRPr sz="3200">
          <a:solidFill>
            <a:schemeClr val="tx2"/>
          </a:solidFill>
          <a:latin typeface="Vectora Com 45 Light" panose="020B0406030503020204" pitchFamily="34" charset="0"/>
        </a:defRPr>
      </a:lvl7pPr>
      <a:lvl8pPr marL="1371600" algn="l" rtl="0" fontAlgn="base">
        <a:lnSpc>
          <a:spcPct val="110000"/>
        </a:lnSpc>
        <a:spcBef>
          <a:spcPct val="0"/>
        </a:spcBef>
        <a:spcAft>
          <a:spcPct val="0"/>
        </a:spcAft>
        <a:defRPr sz="3200">
          <a:solidFill>
            <a:schemeClr val="tx2"/>
          </a:solidFill>
          <a:latin typeface="Vectora Com 45 Light" panose="020B0406030503020204" pitchFamily="34" charset="0"/>
        </a:defRPr>
      </a:lvl8pPr>
      <a:lvl9pPr marL="1828800" algn="l" rtl="0" fontAlgn="base">
        <a:lnSpc>
          <a:spcPct val="110000"/>
        </a:lnSpc>
        <a:spcBef>
          <a:spcPct val="0"/>
        </a:spcBef>
        <a:spcAft>
          <a:spcPct val="0"/>
        </a:spcAft>
        <a:defRPr sz="3200">
          <a:solidFill>
            <a:schemeClr val="tx2"/>
          </a:solidFill>
          <a:latin typeface="Vectora Com 45 Light" panose="020B0406030503020204" pitchFamily="34" charset="0"/>
        </a:defRPr>
      </a:lvl9pPr>
    </p:titleStyle>
    <p:bodyStyle>
      <a:lvl1pPr marL="215900" indent="-215900"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95288"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74675"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55650"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35038"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5672831" y="3697188"/>
            <a:ext cx="6589879" cy="187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bodyPr>
          <a:lstStyle>
            <a:lvl1pPr algn="l" rtl="0" eaLnBrk="0" fontAlgn="base" hangingPunct="0">
              <a:lnSpc>
                <a:spcPct val="110000"/>
              </a:lnSpc>
              <a:spcBef>
                <a:spcPct val="0"/>
              </a:spcBef>
              <a:spcAft>
                <a:spcPct val="0"/>
              </a:spcAft>
              <a:defRPr sz="3200" kern="1200">
                <a:solidFill>
                  <a:schemeClr val="bg1"/>
                </a:solidFill>
                <a:effectLst/>
                <a:latin typeface="+mj-lt"/>
                <a:ea typeface="+mj-ea"/>
                <a:cs typeface="+mj-cs"/>
              </a:defRPr>
            </a:lvl1pPr>
            <a:lvl2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2pPr>
            <a:lvl3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3pPr>
            <a:lvl4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4pPr>
            <a:lvl5pPr algn="l" rtl="0" eaLnBrk="0" fontAlgn="base" hangingPunct="0">
              <a:lnSpc>
                <a:spcPct val="110000"/>
              </a:lnSpc>
              <a:spcBef>
                <a:spcPct val="0"/>
              </a:spcBef>
              <a:spcAft>
                <a:spcPct val="0"/>
              </a:spcAft>
              <a:defRPr sz="3200">
                <a:solidFill>
                  <a:schemeClr val="tx2"/>
                </a:solidFill>
                <a:latin typeface="Vectora Com 45 Light" panose="020B0406030503020204" pitchFamily="34" charset="0"/>
              </a:defRPr>
            </a:lvl5pPr>
            <a:lvl6pPr marL="457200" algn="l" rtl="0" fontAlgn="base">
              <a:lnSpc>
                <a:spcPct val="110000"/>
              </a:lnSpc>
              <a:spcBef>
                <a:spcPct val="0"/>
              </a:spcBef>
              <a:spcAft>
                <a:spcPct val="0"/>
              </a:spcAft>
              <a:defRPr sz="3200">
                <a:solidFill>
                  <a:schemeClr val="tx2"/>
                </a:solidFill>
                <a:latin typeface="Vectora Com 45 Light" panose="020B0406030503020204" pitchFamily="34" charset="0"/>
              </a:defRPr>
            </a:lvl6pPr>
            <a:lvl7pPr marL="914400" algn="l" rtl="0" fontAlgn="base">
              <a:lnSpc>
                <a:spcPct val="110000"/>
              </a:lnSpc>
              <a:spcBef>
                <a:spcPct val="0"/>
              </a:spcBef>
              <a:spcAft>
                <a:spcPct val="0"/>
              </a:spcAft>
              <a:defRPr sz="3200">
                <a:solidFill>
                  <a:schemeClr val="tx2"/>
                </a:solidFill>
                <a:latin typeface="Vectora Com 45 Light" panose="020B0406030503020204" pitchFamily="34" charset="0"/>
              </a:defRPr>
            </a:lvl7pPr>
            <a:lvl8pPr marL="1371600" algn="l" rtl="0" fontAlgn="base">
              <a:lnSpc>
                <a:spcPct val="110000"/>
              </a:lnSpc>
              <a:spcBef>
                <a:spcPct val="0"/>
              </a:spcBef>
              <a:spcAft>
                <a:spcPct val="0"/>
              </a:spcAft>
              <a:defRPr sz="3200">
                <a:solidFill>
                  <a:schemeClr val="tx2"/>
                </a:solidFill>
                <a:latin typeface="Vectora Com 45 Light" panose="020B0406030503020204" pitchFamily="34" charset="0"/>
              </a:defRPr>
            </a:lvl8pPr>
            <a:lvl9pPr marL="1828800" algn="l" rtl="0" fontAlgn="base">
              <a:lnSpc>
                <a:spcPct val="110000"/>
              </a:lnSpc>
              <a:spcBef>
                <a:spcPct val="0"/>
              </a:spcBef>
              <a:spcAft>
                <a:spcPct val="0"/>
              </a:spcAft>
              <a:defRPr sz="3200">
                <a:solidFill>
                  <a:schemeClr val="tx2"/>
                </a:solidFill>
                <a:latin typeface="Vectora Com 45 Light" panose="020B0406030503020204"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r>
              <a:rPr lang="de-DE" b="1" dirty="0">
                <a:solidFill>
                  <a:prstClr val="white"/>
                </a:solidFill>
                <a:effectLst>
                  <a:outerShdw blurRad="38100" dist="38100" dir="2700000" algn="tl">
                    <a:srgbClr val="000000">
                      <a:alpha val="43137"/>
                    </a:srgbClr>
                  </a:outerShdw>
                </a:effectLst>
                <a:latin typeface="Vectora Com 45 Light"/>
              </a:rPr>
              <a:t>Ladeinfrastruktur in Wermelskirchen</a:t>
            </a:r>
          </a:p>
          <a:p>
            <a:pPr marL="0" marR="0" lvl="0" indent="0" algn="l" defTabSz="914400" rtl="0" eaLnBrk="0" fontAlgn="base" latinLnBrk="0" hangingPunct="0">
              <a:lnSpc>
                <a:spcPct val="110000"/>
              </a:lnSpc>
              <a:spcBef>
                <a:spcPct val="0"/>
              </a:spcBef>
              <a:spcAft>
                <a:spcPct val="0"/>
              </a:spcAft>
              <a:buClrTx/>
              <a:buSzTx/>
              <a:buFontTx/>
              <a:buNone/>
              <a:tabLst/>
              <a:defRPr/>
            </a:pPr>
            <a:r>
              <a:rPr lang="de-DE" sz="2600" b="1" dirty="0">
                <a:solidFill>
                  <a:prstClr val="white"/>
                </a:solidFill>
                <a:effectLst>
                  <a:outerShdw blurRad="38100" dist="38100" dir="2700000" algn="tl">
                    <a:srgbClr val="000000">
                      <a:alpha val="43137"/>
                    </a:srgbClr>
                  </a:outerShdw>
                </a:effectLst>
                <a:latin typeface="Vectora Com 45 Light"/>
              </a:rPr>
              <a:t>A</a:t>
            </a:r>
            <a:r>
              <a:rPr kumimoji="0" lang="de-DE" sz="2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Vectora Com 45 Light"/>
                <a:ea typeface="+mj-ea"/>
                <a:cs typeface="+mj-cs"/>
              </a:rPr>
              <a:t>usschuss</a:t>
            </a:r>
            <a:r>
              <a:rPr kumimoji="0" lang="de-DE"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ctora Com 45 Light"/>
                <a:ea typeface="+mj-ea"/>
                <a:cs typeface="+mj-cs"/>
              </a:rPr>
              <a:t> für Umwelt und Bau der Stadt Wermelskirchen, 11</a:t>
            </a:r>
            <a:r>
              <a:rPr lang="de-DE" sz="2600" b="1" dirty="0">
                <a:solidFill>
                  <a:prstClr val="white"/>
                </a:solidFill>
                <a:effectLst>
                  <a:outerShdw blurRad="38100" dist="38100" dir="2700000" algn="tl">
                    <a:srgbClr val="000000">
                      <a:alpha val="43137"/>
                    </a:srgbClr>
                  </a:outerShdw>
                </a:effectLst>
                <a:latin typeface="Vectora Com 45 Light"/>
              </a:rPr>
              <a:t>. Mai 2022</a:t>
            </a:r>
            <a:r>
              <a:rPr kumimoji="0" lang="de-DE"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ctora Com 45 Light"/>
                <a:ea typeface="+mj-ea"/>
                <a:cs typeface="+mj-cs"/>
              </a:rPr>
              <a:t/>
            </a:r>
            <a:br>
              <a:rPr kumimoji="0" lang="de-DE"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ctora Com 45 Light"/>
                <a:ea typeface="+mj-ea"/>
                <a:cs typeface="+mj-cs"/>
              </a:rPr>
            </a:br>
            <a:endParaRPr kumimoji="0" lang="de-DE" sz="18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ctora Com 45 Light"/>
              <a:ea typeface="+mj-ea"/>
              <a:cs typeface="+mj-cs"/>
            </a:endParaRPr>
          </a:p>
        </p:txBody>
      </p:sp>
      <p:sp>
        <p:nvSpPr>
          <p:cNvPr id="5" name="Datumsplatzhalter 4"/>
          <p:cNvSpPr>
            <a:spLocks noGrp="1"/>
          </p:cNvSpPr>
          <p:nvPr>
            <p:ph type="dt" sz="half"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11.05.2022</a:t>
            </a:r>
            <a:endParaRPr kumimoji="0" lang="de-DE"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ußzeilenplatzhalter 5"/>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white">
                    <a:alpha val="50000"/>
                  </a:prstClr>
                </a:solidFill>
                <a:effectLst/>
                <a:uLnTx/>
                <a:uFillTx/>
                <a:latin typeface="Tahoma" panose="020B0604030504040204" pitchFamily="34" charset="0"/>
                <a:ea typeface="Tahoma" panose="020B0604030504040204" pitchFamily="34" charset="0"/>
                <a:cs typeface="Tahoma" panose="020B0604030504040204" pitchFamily="34" charset="0"/>
              </a:rPr>
              <a:t>Elektromobilität</a:t>
            </a:r>
            <a:endParaRPr kumimoji="0" lang="de-DE" sz="1200" b="0" i="0" u="none" strike="noStrike" kern="1200" cap="none" spc="0" normalizeH="0" baseline="0" noProof="0" dirty="0">
              <a:ln>
                <a:noFill/>
              </a:ln>
              <a:solidFill>
                <a:prstClr val="white">
                  <a:alpha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oliennummernplatzhalter 7"/>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118DEDB-4F6F-4FB6-A6D0-E169A896E526}" type="slidenum">
              <a:rPr kumimoji="0" lang="de-DE" altLang="de-DE" sz="1200" b="0" i="0" u="none" strike="noStrike" kern="1200" cap="none" spc="0" normalizeH="0" baseline="0" noProof="0" smtClean="0">
                <a:ln>
                  <a:noFill/>
                </a:ln>
                <a:solidFill>
                  <a:prstClr val="white"/>
                </a:solidFill>
                <a:effectLst/>
                <a:uLnTx/>
                <a:uFillTx/>
                <a:latin typeface="Tahoma" pitchFamily="34"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39989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6C03D-58F7-4281-982B-0BA982F2505E}"/>
              </a:ext>
            </a:extLst>
          </p:cNvPr>
          <p:cNvSpPr>
            <a:spLocks noGrp="1"/>
          </p:cNvSpPr>
          <p:nvPr>
            <p:ph type="title"/>
          </p:nvPr>
        </p:nvSpPr>
        <p:spPr/>
        <p:txBody>
          <a:bodyPr/>
          <a:lstStyle/>
          <a:p>
            <a:r>
              <a:rPr lang="de-DE" dirty="0"/>
              <a:t>Kosten von Wallboxen und Ladesäulen</a:t>
            </a:r>
          </a:p>
        </p:txBody>
      </p:sp>
      <p:sp>
        <p:nvSpPr>
          <p:cNvPr id="3" name="Textplatzhalter 2">
            <a:extLst>
              <a:ext uri="{FF2B5EF4-FFF2-40B4-BE49-F238E27FC236}">
                <a16:creationId xmlns:a16="http://schemas.microsoft.com/office/drawing/2014/main" id="{1D18D644-30B8-4CA6-A394-C67A0987CB8B}"/>
              </a:ext>
            </a:extLst>
          </p:cNvPr>
          <p:cNvSpPr>
            <a:spLocks noGrp="1"/>
          </p:cNvSpPr>
          <p:nvPr>
            <p:ph sz="half" idx="1"/>
          </p:nvPr>
        </p:nvSpPr>
        <p:spPr>
          <a:xfrm>
            <a:off x="1416050" y="2152200"/>
            <a:ext cx="4500613" cy="3779838"/>
          </a:xfrm>
        </p:spPr>
        <p:txBody>
          <a:bodyPr/>
          <a:lstStyle/>
          <a:p>
            <a:r>
              <a:rPr lang="de-DE" dirty="0">
                <a:latin typeface="+mn-lt"/>
              </a:rPr>
              <a:t>Die Kosten für eine Wallbox schwanken i.d.R. zwischen etwa 400 bis 1.800 € je nach Funktionsumfang und eingesetzten Materialien</a:t>
            </a:r>
          </a:p>
          <a:p>
            <a:r>
              <a:rPr lang="de-DE" dirty="0">
                <a:latin typeface="+mn-lt"/>
              </a:rPr>
              <a:t>Die Kosten für die Installation einer Wallbox belaufen sich i.d.R. auf 500 bis 2.000 €, je nachdem in welchem Zustand der </a:t>
            </a:r>
            <a:r>
              <a:rPr lang="de-DE" dirty="0" err="1">
                <a:latin typeface="+mn-lt"/>
              </a:rPr>
              <a:t>Hausan-schlusskasten</a:t>
            </a:r>
            <a:r>
              <a:rPr lang="de-DE" dirty="0">
                <a:latin typeface="+mn-lt"/>
              </a:rPr>
              <a:t> ist und welche Kabelstrecke zur Wallbox gelegt werden muss (Leitungslänge, Wanddurchbrüche etc.)</a:t>
            </a:r>
          </a:p>
        </p:txBody>
      </p:sp>
      <p:sp>
        <p:nvSpPr>
          <p:cNvPr id="4" name="Inhaltsplatzhalter 3">
            <a:extLst>
              <a:ext uri="{FF2B5EF4-FFF2-40B4-BE49-F238E27FC236}">
                <a16:creationId xmlns:a16="http://schemas.microsoft.com/office/drawing/2014/main" id="{3D469210-F045-43A2-BC3A-4836948A941B}"/>
              </a:ext>
            </a:extLst>
          </p:cNvPr>
          <p:cNvSpPr>
            <a:spLocks noGrp="1"/>
          </p:cNvSpPr>
          <p:nvPr>
            <p:ph sz="half" idx="2"/>
          </p:nvPr>
        </p:nvSpPr>
        <p:spPr>
          <a:xfrm>
            <a:off x="6323770" y="2156004"/>
            <a:ext cx="4685606" cy="3779838"/>
          </a:xfrm>
        </p:spPr>
        <p:txBody>
          <a:bodyPr/>
          <a:lstStyle/>
          <a:p>
            <a:r>
              <a:rPr lang="de-DE" dirty="0">
                <a:latin typeface="+mn-lt"/>
              </a:rPr>
              <a:t>Die Kosten für eine AC-Ladesäule (11/22 kW) liegen i.d.R. zwischen etwa 2.000 bis 10.000 € je nach Funktionsumfang und eingesetzten </a:t>
            </a:r>
            <a:r>
              <a:rPr lang="de-DE" dirty="0" err="1">
                <a:latin typeface="+mn-lt"/>
              </a:rPr>
              <a:t>Materi</a:t>
            </a:r>
            <a:r>
              <a:rPr lang="de-DE" dirty="0">
                <a:latin typeface="+mn-lt"/>
              </a:rPr>
              <a:t>-alien (BEW kalkuliert mit ca. 5.000 €)</a:t>
            </a:r>
          </a:p>
          <a:p>
            <a:r>
              <a:rPr lang="de-DE" dirty="0">
                <a:latin typeface="+mn-lt"/>
              </a:rPr>
              <a:t>Die Kosten für eine DC-Ladesäule (50 kW oder schneller) liegen i.d.R. zwischen etwa 30.000 bis 70.000 € je nach Funktionsumfang und eingesetzten Materialien</a:t>
            </a:r>
          </a:p>
          <a:p>
            <a:r>
              <a:rPr lang="de-DE" dirty="0">
                <a:latin typeface="+mn-lt"/>
              </a:rPr>
              <a:t>Hinzu kommen bei einer öffentlichen Ladesäule zusätzliche Kosten für den Baukostenzuschuss (Schaffung von Netzkapazitäten), Netzanschluss-kosten und Leistungspreise, die allesamt in Ab-</a:t>
            </a:r>
            <a:r>
              <a:rPr lang="de-DE" dirty="0" err="1">
                <a:latin typeface="+mn-lt"/>
              </a:rPr>
              <a:t>hängigkeit</a:t>
            </a:r>
            <a:r>
              <a:rPr lang="de-DE" dirty="0">
                <a:latin typeface="+mn-lt"/>
              </a:rPr>
              <a:t> von der installierten Leistung steigen</a:t>
            </a:r>
          </a:p>
        </p:txBody>
      </p:sp>
      <p:sp>
        <p:nvSpPr>
          <p:cNvPr id="10" name="Textfeld 9">
            <a:extLst>
              <a:ext uri="{FF2B5EF4-FFF2-40B4-BE49-F238E27FC236}">
                <a16:creationId xmlns:a16="http://schemas.microsoft.com/office/drawing/2014/main" id="{394069FB-BAFA-417D-9B18-A1AC5C6658C5}"/>
              </a:ext>
            </a:extLst>
          </p:cNvPr>
          <p:cNvSpPr txBox="1"/>
          <p:nvPr/>
        </p:nvSpPr>
        <p:spPr>
          <a:xfrm>
            <a:off x="5707294" y="1999250"/>
            <a:ext cx="6113122" cy="3409583"/>
          </a:xfrm>
          <a:prstGeom prst="rect">
            <a:avLst/>
          </a:prstGeom>
        </p:spPr>
        <p:txBody>
          <a:bodyPr lIns="0" tIns="0" rIns="0" bIns="0"/>
          <a:lstStyle>
            <a:defPPr>
              <a:defRPr lang="de-DE"/>
            </a:defPPr>
            <a:lvl1pPr marL="342900" indent="-342900" fontAlgn="base">
              <a:lnSpc>
                <a:spcPct val="110000"/>
              </a:lnSpc>
              <a:spcBef>
                <a:spcPts val="0"/>
              </a:spcBef>
              <a:spcAft>
                <a:spcPts val="400"/>
              </a:spcAft>
              <a:buClr>
                <a:schemeClr val="accent1"/>
              </a:buClr>
              <a:buFont typeface="Wingdings" panose="05000000000000000000" pitchFamily="2" charset="2"/>
              <a:buChar char="n"/>
              <a:defRPr sz="1600"/>
            </a:lvl1pPr>
            <a:lvl2pPr marL="742950" indent="-285750" fontAlgn="base">
              <a:lnSpc>
                <a:spcPct val="110000"/>
              </a:lnSpc>
              <a:spcBef>
                <a:spcPts val="0"/>
              </a:spcBef>
              <a:spcAft>
                <a:spcPts val="400"/>
              </a:spcAft>
              <a:buFont typeface="Symbol" panose="05050102010706020507" pitchFamily="18" charset="2"/>
              <a:buChar char="-"/>
              <a:defRPr sz="1600"/>
            </a:lvl2pPr>
            <a:lvl3pPr marL="1143000" indent="-228600" fontAlgn="base">
              <a:lnSpc>
                <a:spcPct val="110000"/>
              </a:lnSpc>
              <a:spcBef>
                <a:spcPts val="0"/>
              </a:spcBef>
              <a:spcAft>
                <a:spcPts val="400"/>
              </a:spcAft>
              <a:buFont typeface="Symbol" panose="05050102010706020507" pitchFamily="18" charset="2"/>
              <a:buChar char="-"/>
              <a:defRPr sz="1600"/>
            </a:lvl3pPr>
            <a:lvl4pPr marL="1600200" indent="-228600" fontAlgn="base">
              <a:lnSpc>
                <a:spcPct val="110000"/>
              </a:lnSpc>
              <a:spcBef>
                <a:spcPts val="0"/>
              </a:spcBef>
              <a:spcAft>
                <a:spcPts val="400"/>
              </a:spcAft>
              <a:buFont typeface="Symbol" panose="05050102010706020507" pitchFamily="18" charset="2"/>
              <a:buChar char="-"/>
              <a:defRPr sz="1600"/>
            </a:lvl4pPr>
            <a:lvl5pPr marL="2057400" indent="-228600" fontAlgn="base">
              <a:lnSpc>
                <a:spcPct val="110000"/>
              </a:lnSpc>
              <a:spcBef>
                <a:spcPts val="0"/>
              </a:spcBef>
              <a:spcAft>
                <a:spcPts val="400"/>
              </a:spcAft>
              <a:buFont typeface="Symbol" panose="05050102010706020507" pitchFamily="18" charset="2"/>
              <a:buChar char="-"/>
              <a:defRPr sz="16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endParaRPr lang="de-DE" dirty="0"/>
          </a:p>
        </p:txBody>
      </p:sp>
      <p:sp>
        <p:nvSpPr>
          <p:cNvPr id="13" name="Textfeld 12">
            <a:extLst>
              <a:ext uri="{FF2B5EF4-FFF2-40B4-BE49-F238E27FC236}">
                <a16:creationId xmlns:a16="http://schemas.microsoft.com/office/drawing/2014/main" id="{D59B50EB-48BD-4DBC-A615-959A77007B3E}"/>
              </a:ext>
            </a:extLst>
          </p:cNvPr>
          <p:cNvSpPr txBox="1"/>
          <p:nvPr/>
        </p:nvSpPr>
        <p:spPr>
          <a:xfrm>
            <a:off x="7537365" y="6201102"/>
            <a:ext cx="3980589" cy="261610"/>
          </a:xfrm>
          <a:prstGeom prst="rect">
            <a:avLst/>
          </a:prstGeom>
          <a:noFill/>
        </p:spPr>
        <p:txBody>
          <a:bodyPr wrap="square" rtlCol="0">
            <a:spAutoFit/>
          </a:bodyPr>
          <a:lstStyle/>
          <a:p>
            <a:r>
              <a:rPr lang="de-DE" sz="1100" dirty="0"/>
              <a:t>Quellen: ASEW, energieloesungen.de; ewe-go.de</a:t>
            </a:r>
          </a:p>
        </p:txBody>
      </p:sp>
      <p:sp>
        <p:nvSpPr>
          <p:cNvPr id="15" name="Textfeld 14">
            <a:extLst>
              <a:ext uri="{FF2B5EF4-FFF2-40B4-BE49-F238E27FC236}">
                <a16:creationId xmlns:a16="http://schemas.microsoft.com/office/drawing/2014/main" id="{349702C8-EA65-4CC2-AFEC-785E8CC598A6}"/>
              </a:ext>
            </a:extLst>
          </p:cNvPr>
          <p:cNvSpPr txBox="1"/>
          <p:nvPr/>
        </p:nvSpPr>
        <p:spPr>
          <a:xfrm>
            <a:off x="1328608" y="1577720"/>
            <a:ext cx="6113122" cy="400110"/>
          </a:xfrm>
          <a:prstGeom prst="rect">
            <a:avLst/>
          </a:prstGeom>
          <a:noFill/>
        </p:spPr>
        <p:txBody>
          <a:bodyPr wrap="square">
            <a:spAutoFit/>
          </a:bodyPr>
          <a:lstStyle/>
          <a:p>
            <a:r>
              <a:rPr lang="de-DE" sz="2000" b="1" dirty="0">
                <a:latin typeface="+mn-lt"/>
              </a:rPr>
              <a:t>Wallboxen</a:t>
            </a:r>
            <a:endParaRPr lang="de-DE" sz="2000" dirty="0">
              <a:latin typeface="+mn-lt"/>
            </a:endParaRPr>
          </a:p>
        </p:txBody>
      </p:sp>
      <p:sp>
        <p:nvSpPr>
          <p:cNvPr id="16" name="Textfeld 15">
            <a:extLst>
              <a:ext uri="{FF2B5EF4-FFF2-40B4-BE49-F238E27FC236}">
                <a16:creationId xmlns:a16="http://schemas.microsoft.com/office/drawing/2014/main" id="{4D89DC7B-BF08-4EBE-AD2B-EBCFB3A62D96}"/>
              </a:ext>
            </a:extLst>
          </p:cNvPr>
          <p:cNvSpPr txBox="1"/>
          <p:nvPr/>
        </p:nvSpPr>
        <p:spPr>
          <a:xfrm>
            <a:off x="6266588" y="1577720"/>
            <a:ext cx="2726492" cy="400110"/>
          </a:xfrm>
          <a:prstGeom prst="rect">
            <a:avLst/>
          </a:prstGeom>
          <a:noFill/>
        </p:spPr>
        <p:txBody>
          <a:bodyPr wrap="square">
            <a:spAutoFit/>
          </a:bodyPr>
          <a:lstStyle/>
          <a:p>
            <a:r>
              <a:rPr lang="de-DE" sz="2000" b="1" dirty="0">
                <a:latin typeface="+mn-lt"/>
              </a:rPr>
              <a:t>Ladesäulen</a:t>
            </a:r>
            <a:endParaRPr lang="de-DE" sz="2000" dirty="0">
              <a:latin typeface="+mn-lt"/>
            </a:endParaRPr>
          </a:p>
        </p:txBody>
      </p:sp>
      <p:sp>
        <p:nvSpPr>
          <p:cNvPr id="11" name="Sechseck 10">
            <a:extLst>
              <a:ext uri="{FF2B5EF4-FFF2-40B4-BE49-F238E27FC236}">
                <a16:creationId xmlns:a16="http://schemas.microsoft.com/office/drawing/2014/main" id="{3A87D16C-89A3-5546-6132-4D18F82E953A}"/>
              </a:ext>
            </a:extLst>
          </p:cNvPr>
          <p:cNvSpPr/>
          <p:nvPr/>
        </p:nvSpPr>
        <p:spPr>
          <a:xfrm flipH="1">
            <a:off x="11385505" y="768366"/>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5" name="Datumsplatzhalter 4">
            <a:extLst>
              <a:ext uri="{FF2B5EF4-FFF2-40B4-BE49-F238E27FC236}">
                <a16:creationId xmlns:a16="http://schemas.microsoft.com/office/drawing/2014/main" id="{8D2000B8-3446-F79C-33B2-9FAC39B1E3C9}"/>
              </a:ext>
            </a:extLst>
          </p:cNvPr>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sp>
        <p:nvSpPr>
          <p:cNvPr id="6" name="Fußzeilenplatzhalter 5">
            <a:extLst>
              <a:ext uri="{FF2B5EF4-FFF2-40B4-BE49-F238E27FC236}">
                <a16:creationId xmlns:a16="http://schemas.microsoft.com/office/drawing/2014/main" id="{823C4774-5446-ED37-A62D-510EAB5B3CBC}"/>
              </a:ext>
            </a:extLst>
          </p:cNvPr>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7" name="Foliennummernplatzhalter 6">
            <a:extLst>
              <a:ext uri="{FF2B5EF4-FFF2-40B4-BE49-F238E27FC236}">
                <a16:creationId xmlns:a16="http://schemas.microsoft.com/office/drawing/2014/main" id="{A77022A7-E596-E2A3-C698-7DB4631DEE1A}"/>
              </a:ext>
            </a:extLst>
          </p:cNvPr>
          <p:cNvSpPr>
            <a:spLocks noGrp="1"/>
          </p:cNvSpPr>
          <p:nvPr>
            <p:ph type="sldNum" sz="quarter" idx="11"/>
          </p:nvPr>
        </p:nvSpPr>
        <p:spPr/>
        <p:txBody>
          <a:bodyPr/>
          <a:lstStyle/>
          <a:p>
            <a:pPr>
              <a:defRPr/>
            </a:pPr>
            <a:fld id="{868747FB-EBCE-4FE7-9BFB-3FA0BA6D7B0B}" type="slidenum">
              <a:rPr lang="de-DE" altLang="de-DE" smtClean="0">
                <a:solidFill>
                  <a:prstClr val="white"/>
                </a:solidFill>
              </a:rPr>
              <a:pPr>
                <a:defRPr/>
              </a:pPr>
              <a:t>10</a:t>
            </a:fld>
            <a:endParaRPr lang="de-DE" altLang="de-DE">
              <a:solidFill>
                <a:prstClr val="white"/>
              </a:solidFill>
            </a:endParaRPr>
          </a:p>
        </p:txBody>
      </p:sp>
    </p:spTree>
    <p:extLst>
      <p:ext uri="{BB962C8B-B14F-4D97-AF65-F5344CB8AC3E}">
        <p14:creationId xmlns:p14="http://schemas.microsoft.com/office/powerpoint/2010/main" val="300544684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28CB9-10AC-7E56-416C-B8B35186AFA5}"/>
              </a:ext>
            </a:extLst>
          </p:cNvPr>
          <p:cNvSpPr>
            <a:spLocks noGrp="1"/>
          </p:cNvSpPr>
          <p:nvPr>
            <p:ph type="title"/>
          </p:nvPr>
        </p:nvSpPr>
        <p:spPr/>
        <p:txBody>
          <a:bodyPr/>
          <a:lstStyle/>
          <a:p>
            <a:r>
              <a:rPr lang="de-DE" dirty="0"/>
              <a:t>Beim Einsatz von Ladeinfrastruktur in Unter-nehmen ist das Lademanagement unerlässlich</a:t>
            </a:r>
          </a:p>
        </p:txBody>
      </p:sp>
      <p:sp>
        <p:nvSpPr>
          <p:cNvPr id="5" name="Fußzeilenplatzhalter 4">
            <a:extLst>
              <a:ext uri="{FF2B5EF4-FFF2-40B4-BE49-F238E27FC236}">
                <a16:creationId xmlns:a16="http://schemas.microsoft.com/office/drawing/2014/main" id="{225B4A31-0FBF-E752-75EF-18E4B21AC3E0}"/>
              </a:ext>
            </a:extLst>
          </p:cNvPr>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a:extLst>
              <a:ext uri="{FF2B5EF4-FFF2-40B4-BE49-F238E27FC236}">
                <a16:creationId xmlns:a16="http://schemas.microsoft.com/office/drawing/2014/main" id="{65335C73-DF60-88F3-1482-5C2A770DCA96}"/>
              </a:ext>
            </a:extLst>
          </p:cNvPr>
          <p:cNvSpPr>
            <a:spLocks noGrp="1"/>
          </p:cNvSpPr>
          <p:nvPr>
            <p:ph type="sldNum" sz="quarter" idx="11"/>
          </p:nvPr>
        </p:nvSpPr>
        <p:spPr/>
        <p:txBody>
          <a:bodyPr/>
          <a:lstStyle/>
          <a:p>
            <a:pPr>
              <a:defRPr/>
            </a:pPr>
            <a:fld id="{868747FB-EBCE-4FE7-9BFB-3FA0BA6D7B0B}" type="slidenum">
              <a:rPr lang="de-DE" altLang="de-DE" smtClean="0">
                <a:solidFill>
                  <a:prstClr val="white"/>
                </a:solidFill>
              </a:rPr>
              <a:pPr>
                <a:defRPr/>
              </a:pPr>
              <a:t>11</a:t>
            </a:fld>
            <a:endParaRPr lang="de-DE" altLang="de-DE">
              <a:solidFill>
                <a:prstClr val="white"/>
              </a:solidFill>
            </a:endParaRPr>
          </a:p>
        </p:txBody>
      </p:sp>
      <p:sp>
        <p:nvSpPr>
          <p:cNvPr id="7" name="Datumsplatzhalter 6">
            <a:extLst>
              <a:ext uri="{FF2B5EF4-FFF2-40B4-BE49-F238E27FC236}">
                <a16:creationId xmlns:a16="http://schemas.microsoft.com/office/drawing/2014/main" id="{A74768B9-64AA-71B5-B832-C74E4CA87EBC}"/>
              </a:ext>
            </a:extLst>
          </p:cNvPr>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pic>
        <p:nvPicPr>
          <p:cNvPr id="9" name="Grafik 8">
            <a:extLst>
              <a:ext uri="{FF2B5EF4-FFF2-40B4-BE49-F238E27FC236}">
                <a16:creationId xmlns:a16="http://schemas.microsoft.com/office/drawing/2014/main" id="{5A389F50-7E28-41A3-E105-511A533D4BED}"/>
              </a:ext>
            </a:extLst>
          </p:cNvPr>
          <p:cNvPicPr>
            <a:picLocks noChangeAspect="1"/>
          </p:cNvPicPr>
          <p:nvPr/>
        </p:nvPicPr>
        <p:blipFill>
          <a:blip r:embed="rId2"/>
          <a:stretch>
            <a:fillRect/>
          </a:stretch>
        </p:blipFill>
        <p:spPr>
          <a:xfrm>
            <a:off x="1416050" y="1603248"/>
            <a:ext cx="9258052" cy="4285488"/>
          </a:xfrm>
          <a:prstGeom prst="rect">
            <a:avLst/>
          </a:prstGeom>
        </p:spPr>
      </p:pic>
      <p:sp>
        <p:nvSpPr>
          <p:cNvPr id="10" name="Textfeld 9">
            <a:extLst>
              <a:ext uri="{FF2B5EF4-FFF2-40B4-BE49-F238E27FC236}">
                <a16:creationId xmlns:a16="http://schemas.microsoft.com/office/drawing/2014/main" id="{E91719F5-1F12-1E57-3491-B93CC49269DC}"/>
              </a:ext>
            </a:extLst>
          </p:cNvPr>
          <p:cNvSpPr txBox="1"/>
          <p:nvPr/>
        </p:nvSpPr>
        <p:spPr>
          <a:xfrm>
            <a:off x="9856571" y="5958336"/>
            <a:ext cx="817531" cy="153888"/>
          </a:xfrm>
          <a:prstGeom prst="rect">
            <a:avLst/>
          </a:prstGeom>
          <a:noFill/>
        </p:spPr>
        <p:txBody>
          <a:bodyPr wrap="none" lIns="0" tIns="0" rIns="0" bIns="0" rtlCol="0">
            <a:spAutoFit/>
          </a:bodyPr>
          <a:lstStyle/>
          <a:p>
            <a:r>
              <a:rPr lang="de-DE" sz="1000" dirty="0">
                <a:latin typeface="+mn-lt"/>
              </a:rPr>
              <a:t>Quelle: innogy</a:t>
            </a:r>
          </a:p>
        </p:txBody>
      </p:sp>
      <p:sp>
        <p:nvSpPr>
          <p:cNvPr id="11" name="Sechseck 10">
            <a:extLst>
              <a:ext uri="{FF2B5EF4-FFF2-40B4-BE49-F238E27FC236}">
                <a16:creationId xmlns:a16="http://schemas.microsoft.com/office/drawing/2014/main" id="{64DCD17D-230C-D58D-1CCA-D85BEA43026C}"/>
              </a:ext>
            </a:extLst>
          </p:cNvPr>
          <p:cNvSpPr/>
          <p:nvPr/>
        </p:nvSpPr>
        <p:spPr>
          <a:xfrm flipH="1">
            <a:off x="11385505" y="768366"/>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12813808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27290-309C-1210-F167-D644D36146F1}"/>
              </a:ext>
            </a:extLst>
          </p:cNvPr>
          <p:cNvSpPr>
            <a:spLocks noGrp="1"/>
          </p:cNvSpPr>
          <p:nvPr>
            <p:ph type="title"/>
          </p:nvPr>
        </p:nvSpPr>
        <p:spPr>
          <a:xfrm>
            <a:off x="1416050" y="395288"/>
            <a:ext cx="8148574" cy="1008062"/>
          </a:xfrm>
        </p:spPr>
        <p:txBody>
          <a:bodyPr/>
          <a:lstStyle/>
          <a:p>
            <a:r>
              <a:rPr lang="de-DE" dirty="0"/>
              <a:t>Lastmanagement bietet die richtige Energie-leistung zur richtigen Zeit</a:t>
            </a:r>
          </a:p>
        </p:txBody>
      </p:sp>
      <p:sp>
        <p:nvSpPr>
          <p:cNvPr id="5" name="Fußzeilenplatzhalter 4">
            <a:extLst>
              <a:ext uri="{FF2B5EF4-FFF2-40B4-BE49-F238E27FC236}">
                <a16:creationId xmlns:a16="http://schemas.microsoft.com/office/drawing/2014/main" id="{5BDC7B06-8D5A-1384-1D09-1C0D677DC4F6}"/>
              </a:ext>
            </a:extLst>
          </p:cNvPr>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a:extLst>
              <a:ext uri="{FF2B5EF4-FFF2-40B4-BE49-F238E27FC236}">
                <a16:creationId xmlns:a16="http://schemas.microsoft.com/office/drawing/2014/main" id="{17A323A9-1BE4-8AEA-77D5-C194023B0A66}"/>
              </a:ext>
            </a:extLst>
          </p:cNvPr>
          <p:cNvSpPr>
            <a:spLocks noGrp="1"/>
          </p:cNvSpPr>
          <p:nvPr>
            <p:ph type="sldNum" sz="quarter" idx="11"/>
          </p:nvPr>
        </p:nvSpPr>
        <p:spPr/>
        <p:txBody>
          <a:bodyPr/>
          <a:lstStyle/>
          <a:p>
            <a:pPr>
              <a:defRPr/>
            </a:pPr>
            <a:fld id="{868747FB-EBCE-4FE7-9BFB-3FA0BA6D7B0B}" type="slidenum">
              <a:rPr lang="de-DE" altLang="de-DE" smtClean="0">
                <a:solidFill>
                  <a:prstClr val="white"/>
                </a:solidFill>
              </a:rPr>
              <a:pPr>
                <a:defRPr/>
              </a:pPr>
              <a:t>12</a:t>
            </a:fld>
            <a:endParaRPr lang="de-DE" altLang="de-DE">
              <a:solidFill>
                <a:prstClr val="white"/>
              </a:solidFill>
            </a:endParaRPr>
          </a:p>
        </p:txBody>
      </p:sp>
      <p:sp>
        <p:nvSpPr>
          <p:cNvPr id="7" name="Datumsplatzhalter 6">
            <a:extLst>
              <a:ext uri="{FF2B5EF4-FFF2-40B4-BE49-F238E27FC236}">
                <a16:creationId xmlns:a16="http://schemas.microsoft.com/office/drawing/2014/main" id="{7E510413-A9B9-52D9-0BB6-06E677B47423}"/>
              </a:ext>
            </a:extLst>
          </p:cNvPr>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pic>
        <p:nvPicPr>
          <p:cNvPr id="9" name="Grafik 8">
            <a:extLst>
              <a:ext uri="{FF2B5EF4-FFF2-40B4-BE49-F238E27FC236}">
                <a16:creationId xmlns:a16="http://schemas.microsoft.com/office/drawing/2014/main" id="{50B988BB-5FEF-F47A-0395-00AE48DBF352}"/>
              </a:ext>
            </a:extLst>
          </p:cNvPr>
          <p:cNvPicPr>
            <a:picLocks noChangeAspect="1"/>
          </p:cNvPicPr>
          <p:nvPr/>
        </p:nvPicPr>
        <p:blipFill>
          <a:blip r:embed="rId3"/>
          <a:stretch>
            <a:fillRect/>
          </a:stretch>
        </p:blipFill>
        <p:spPr>
          <a:xfrm>
            <a:off x="1470913" y="1629346"/>
            <a:ext cx="8715009" cy="4314254"/>
          </a:xfrm>
          <a:prstGeom prst="rect">
            <a:avLst/>
          </a:prstGeom>
        </p:spPr>
      </p:pic>
      <p:sp>
        <p:nvSpPr>
          <p:cNvPr id="10" name="Rechteck 9">
            <a:extLst>
              <a:ext uri="{FF2B5EF4-FFF2-40B4-BE49-F238E27FC236}">
                <a16:creationId xmlns:a16="http://schemas.microsoft.com/office/drawing/2014/main" id="{C7D93B2B-F38E-3D9A-566D-E4796DD629B7}"/>
              </a:ext>
            </a:extLst>
          </p:cNvPr>
          <p:cNvSpPr/>
          <p:nvPr/>
        </p:nvSpPr>
        <p:spPr>
          <a:xfrm>
            <a:off x="1335024" y="1508760"/>
            <a:ext cx="2404872" cy="43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175AF37-F0B2-14F1-7D56-742FFAD02946}"/>
              </a:ext>
            </a:extLst>
          </p:cNvPr>
          <p:cNvSpPr txBox="1"/>
          <p:nvPr/>
        </p:nvSpPr>
        <p:spPr>
          <a:xfrm>
            <a:off x="9856571" y="5958336"/>
            <a:ext cx="817531" cy="153888"/>
          </a:xfrm>
          <a:prstGeom prst="rect">
            <a:avLst/>
          </a:prstGeom>
          <a:noFill/>
        </p:spPr>
        <p:txBody>
          <a:bodyPr wrap="none" lIns="0" tIns="0" rIns="0" bIns="0" rtlCol="0">
            <a:spAutoFit/>
          </a:bodyPr>
          <a:lstStyle/>
          <a:p>
            <a:r>
              <a:rPr lang="de-DE" sz="1000" dirty="0">
                <a:latin typeface="+mn-lt"/>
              </a:rPr>
              <a:t>Quelle: innogy</a:t>
            </a:r>
          </a:p>
        </p:txBody>
      </p:sp>
      <p:sp>
        <p:nvSpPr>
          <p:cNvPr id="13" name="Sechseck 12">
            <a:extLst>
              <a:ext uri="{FF2B5EF4-FFF2-40B4-BE49-F238E27FC236}">
                <a16:creationId xmlns:a16="http://schemas.microsoft.com/office/drawing/2014/main" id="{54DAB287-31BB-781B-4DC9-FC2A139302B0}"/>
              </a:ext>
            </a:extLst>
          </p:cNvPr>
          <p:cNvSpPr/>
          <p:nvPr/>
        </p:nvSpPr>
        <p:spPr>
          <a:xfrm flipH="1">
            <a:off x="11184337" y="1051830"/>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12" name="Sechseck 11">
            <a:extLst>
              <a:ext uri="{FF2B5EF4-FFF2-40B4-BE49-F238E27FC236}">
                <a16:creationId xmlns:a16="http://schemas.microsoft.com/office/drawing/2014/main" id="{2AE7C962-4178-46F0-9D47-A2BE33BDFD5E}"/>
              </a:ext>
            </a:extLst>
          </p:cNvPr>
          <p:cNvSpPr/>
          <p:nvPr/>
        </p:nvSpPr>
        <p:spPr>
          <a:xfrm flipH="1">
            <a:off x="11362390" y="768366"/>
            <a:ext cx="559438" cy="482274"/>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41727478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6050" y="395288"/>
            <a:ext cx="7949892" cy="1008062"/>
          </a:xfrm>
        </p:spPr>
        <p:txBody>
          <a:bodyPr/>
          <a:lstStyle/>
          <a:p>
            <a:r>
              <a:rPr lang="de-DE" dirty="0"/>
              <a:t>Planung beim Zubau von Ladeinfrastruktur not-wendig, um die Verteilnetze nicht zu überlasten</a:t>
            </a:r>
          </a:p>
        </p:txBody>
      </p:sp>
      <p:sp>
        <p:nvSpPr>
          <p:cNvPr id="3" name="Fußzeilenplatzhalter 2"/>
          <p:cNvSpPr>
            <a:spLocks noGrp="1"/>
          </p:cNvSpPr>
          <p:nvPr>
            <p:ph type="ftr" sz="quarter" idx="10"/>
          </p:nvPr>
        </p:nvSpPr>
        <p:spPr>
          <a:xfrm>
            <a:off x="1416050" y="6335713"/>
            <a:ext cx="9720263" cy="180975"/>
          </a:xfrm>
        </p:spPr>
        <p:txBody>
          <a:bodyPr/>
          <a:lstStyle/>
          <a:p>
            <a:r>
              <a:rPr lang="de-DE"/>
              <a:t>Elektromobilität</a:t>
            </a:r>
            <a:endParaRPr lang="de-DE" dirty="0"/>
          </a:p>
        </p:txBody>
      </p:sp>
      <p:sp>
        <p:nvSpPr>
          <p:cNvPr id="4" name="Foliennummernplatzhalter 3"/>
          <p:cNvSpPr>
            <a:spLocks noGrp="1"/>
          </p:cNvSpPr>
          <p:nvPr>
            <p:ph type="sldNum" sz="quarter" idx="11"/>
          </p:nvPr>
        </p:nvSpPr>
        <p:spPr>
          <a:xfrm>
            <a:off x="11136313" y="6335713"/>
            <a:ext cx="541337" cy="180975"/>
          </a:xfrm>
        </p:spPr>
        <p:txBody>
          <a:bodyPr/>
          <a:lstStyle/>
          <a:p>
            <a:fld id="{3270A79C-F1A4-4657-83B7-C9F3DA4F0D83}" type="slidenum">
              <a:rPr lang="de-DE" smtClean="0"/>
              <a:pPr/>
              <a:t>13</a:t>
            </a:fld>
            <a:endParaRPr lang="de-DE" dirty="0"/>
          </a:p>
        </p:txBody>
      </p:sp>
      <p:sp>
        <p:nvSpPr>
          <p:cNvPr id="5" name="Datumsplatzhalter 4"/>
          <p:cNvSpPr>
            <a:spLocks noGrp="1"/>
          </p:cNvSpPr>
          <p:nvPr>
            <p:ph type="dt" sz="half" idx="12"/>
          </p:nvPr>
        </p:nvSpPr>
        <p:spPr>
          <a:xfrm>
            <a:off x="515938" y="6335713"/>
            <a:ext cx="900112" cy="180975"/>
          </a:xfrm>
        </p:spPr>
        <p:txBody>
          <a:bodyPr/>
          <a:lstStyle/>
          <a:p>
            <a:r>
              <a:rPr lang="de-DE"/>
              <a:t>11.05.2022</a:t>
            </a:r>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981" y="1792075"/>
            <a:ext cx="5552847" cy="34636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879895" y="5333375"/>
            <a:ext cx="5123884" cy="246221"/>
          </a:xfrm>
          <a:prstGeom prst="rect">
            <a:avLst/>
          </a:prstGeom>
          <a:noFill/>
        </p:spPr>
        <p:txBody>
          <a:bodyPr wrap="square" lIns="0" tIns="0" rIns="0" bIns="0" rtlCol="0">
            <a:spAutoFit/>
          </a:bodyPr>
          <a:lstStyle/>
          <a:p>
            <a:r>
              <a:rPr lang="de-DE" sz="1600" dirty="0">
                <a:solidFill>
                  <a:prstClr val="black"/>
                </a:solidFill>
                <a:latin typeface="Tahoma"/>
              </a:rPr>
              <a:t>Ausgangssituation</a:t>
            </a:r>
          </a:p>
        </p:txBody>
      </p:sp>
      <p:sp>
        <p:nvSpPr>
          <p:cNvPr id="9" name="Textfeld 8"/>
          <p:cNvSpPr txBox="1"/>
          <p:nvPr/>
        </p:nvSpPr>
        <p:spPr>
          <a:xfrm>
            <a:off x="6368971" y="5333365"/>
            <a:ext cx="4439928" cy="923331"/>
          </a:xfrm>
          <a:prstGeom prst="rect">
            <a:avLst/>
          </a:prstGeom>
          <a:noFill/>
        </p:spPr>
        <p:txBody>
          <a:bodyPr wrap="square" lIns="0" tIns="0" rIns="0" bIns="0" rtlCol="0">
            <a:spAutoFit/>
          </a:bodyPr>
          <a:lstStyle/>
          <a:p>
            <a:r>
              <a:rPr lang="de-DE" sz="1600" dirty="0">
                <a:solidFill>
                  <a:prstClr val="black"/>
                </a:solidFill>
                <a:latin typeface="Tahoma"/>
              </a:rPr>
              <a:t>Simulation mit erhöhter Last (E-Mobilität)</a:t>
            </a:r>
          </a:p>
          <a:p>
            <a:r>
              <a:rPr lang="de-DE" sz="1200" dirty="0">
                <a:solidFill>
                  <a:prstClr val="black"/>
                </a:solidFill>
              </a:rPr>
              <a:t>(rot: Überlastung; gelb: n-1 Kriterium nicht erfüllt)</a:t>
            </a:r>
          </a:p>
          <a:p>
            <a:r>
              <a:rPr lang="de-DE" sz="1600" dirty="0">
                <a:solidFill>
                  <a:prstClr val="black"/>
                </a:solidFill>
                <a:latin typeface="Tahoma"/>
              </a:rPr>
              <a:t/>
            </a:r>
            <a:br>
              <a:rPr lang="de-DE" sz="1600" dirty="0">
                <a:solidFill>
                  <a:prstClr val="black"/>
                </a:solidFill>
                <a:latin typeface="Tahoma"/>
              </a:rPr>
            </a:br>
            <a:endParaRPr lang="de-DE" sz="1600" dirty="0">
              <a:solidFill>
                <a:prstClr val="black"/>
              </a:solidFill>
              <a:latin typeface="Tahoma"/>
            </a:endParaRPr>
          </a:p>
        </p:txBody>
      </p:sp>
      <p:pic>
        <p:nvPicPr>
          <p:cNvPr id="10" name="Picture 2">
            <a:extLst>
              <a:ext uri="{FF2B5EF4-FFF2-40B4-BE49-F238E27FC236}">
                <a16:creationId xmlns:a16="http://schemas.microsoft.com/office/drawing/2014/main" id="{4E4D33D9-8DA1-4BD4-9690-FA9641479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95" y="1792075"/>
            <a:ext cx="5281331" cy="34590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a:extLst>
              <a:ext uri="{FF2B5EF4-FFF2-40B4-BE49-F238E27FC236}">
                <a16:creationId xmlns:a16="http://schemas.microsoft.com/office/drawing/2014/main" id="{A9544216-0098-4812-BC2E-B80A0E63D820}"/>
              </a:ext>
            </a:extLst>
          </p:cNvPr>
          <p:cNvSpPr/>
          <p:nvPr/>
        </p:nvSpPr>
        <p:spPr>
          <a:xfrm rot="447485">
            <a:off x="5469128" y="2062673"/>
            <a:ext cx="1384195" cy="734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Beispiel:</a:t>
            </a:r>
            <a:br>
              <a:rPr lang="de-DE" sz="1600" dirty="0"/>
            </a:br>
            <a:r>
              <a:rPr lang="de-DE" sz="1600" dirty="0"/>
              <a:t>Braunsberg</a:t>
            </a:r>
          </a:p>
        </p:txBody>
      </p:sp>
      <p:sp>
        <p:nvSpPr>
          <p:cNvPr id="12" name="Sechseck 11">
            <a:extLst>
              <a:ext uri="{FF2B5EF4-FFF2-40B4-BE49-F238E27FC236}">
                <a16:creationId xmlns:a16="http://schemas.microsoft.com/office/drawing/2014/main" id="{4E909D4E-8A09-53AE-CC4B-FDE93BA9A60B}"/>
              </a:ext>
            </a:extLst>
          </p:cNvPr>
          <p:cNvSpPr/>
          <p:nvPr/>
        </p:nvSpPr>
        <p:spPr>
          <a:xfrm flipH="1">
            <a:off x="11362390" y="768366"/>
            <a:ext cx="559438" cy="482274"/>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05636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Laden an Laternen (1/2)</a:t>
            </a:r>
          </a:p>
        </p:txBody>
      </p:sp>
      <p:sp>
        <p:nvSpPr>
          <p:cNvPr id="3" name="Inhaltsplatzhalter 2"/>
          <p:cNvSpPr>
            <a:spLocks noGrp="1"/>
          </p:cNvSpPr>
          <p:nvPr>
            <p:ph sz="half" idx="1"/>
          </p:nvPr>
        </p:nvSpPr>
        <p:spPr>
          <a:xfrm>
            <a:off x="1416000" y="1809750"/>
            <a:ext cx="4860181" cy="3779838"/>
          </a:xfrm>
        </p:spPr>
        <p:txBody>
          <a:bodyPr/>
          <a:lstStyle/>
          <a:p>
            <a:r>
              <a:rPr lang="de-DE" dirty="0"/>
              <a:t>Wie die Mehrzahl der Kommunen in NRW hat Wermelskirchen ein von der öffentlichen Stromversorgung getrenntes Straßen-beleuchtungsnetz</a:t>
            </a:r>
          </a:p>
          <a:p>
            <a:r>
              <a:rPr lang="de-DE" dirty="0"/>
              <a:t>BEW Netze hat das Straßenbeleuchtungsnetz in 2004 von der Stadt übernommen</a:t>
            </a:r>
          </a:p>
          <a:p>
            <a:r>
              <a:rPr lang="de-DE" dirty="0"/>
              <a:t>An einem Leitungsstrang befinden sich jeweils 30 bis 40 Laternen </a:t>
            </a:r>
          </a:p>
          <a:p>
            <a:r>
              <a:rPr lang="de-DE" dirty="0"/>
              <a:t>Die Leitungsquerschnitte dieses Netzes sind nicht geeignet, um die Ladeleistung einer 22 kW-Ladesäule bereitzustellen</a:t>
            </a:r>
          </a:p>
          <a:p>
            <a:r>
              <a:rPr lang="de-DE" dirty="0"/>
              <a:t>Tagsüber ist das Straßenbeleuchtungsnetz stromlos</a:t>
            </a:r>
          </a:p>
          <a:p>
            <a:r>
              <a:rPr lang="de-DE" dirty="0"/>
              <a:t>Standort der Laternen häufig hinter dem Gehweg </a:t>
            </a:r>
          </a:p>
        </p:txBody>
      </p:sp>
      <p:sp>
        <p:nvSpPr>
          <p:cNvPr id="5" name="Fußzeilenplatzhalter 4"/>
          <p:cNvSpPr>
            <a:spLocks noGrp="1"/>
          </p:cNvSpPr>
          <p:nvPr>
            <p:ph type="ftr" sz="quarter" idx="10"/>
          </p:nvPr>
        </p:nvSpPr>
        <p:spPr/>
        <p:txBody>
          <a:bodyPr/>
          <a:lstStyle/>
          <a:p>
            <a:pPr>
              <a:defRPr/>
            </a:pPr>
            <a:r>
              <a:rPr lang="de-DE"/>
              <a:t>Elektromobilität</a:t>
            </a:r>
            <a:endParaRPr lang="de-DE" dirty="0"/>
          </a:p>
        </p:txBody>
      </p:sp>
      <p:sp>
        <p:nvSpPr>
          <p:cNvPr id="6" name="Foliennummernplatzhalter 5"/>
          <p:cNvSpPr>
            <a:spLocks noGrp="1"/>
          </p:cNvSpPr>
          <p:nvPr>
            <p:ph type="sldNum" sz="quarter" idx="11"/>
          </p:nvPr>
        </p:nvSpPr>
        <p:spPr/>
        <p:txBody>
          <a:bodyPr/>
          <a:lstStyle/>
          <a:p>
            <a:pPr>
              <a:defRPr/>
            </a:pPr>
            <a:fld id="{868747FB-EBCE-4FE7-9BFB-3FA0BA6D7B0B}" type="slidenum">
              <a:rPr lang="de-DE" altLang="de-DE" smtClean="0"/>
              <a:pPr>
                <a:defRPr/>
              </a:pPr>
              <a:t>14</a:t>
            </a:fld>
            <a:endParaRPr lang="de-DE" altLang="de-DE"/>
          </a:p>
        </p:txBody>
      </p:sp>
      <p:sp>
        <p:nvSpPr>
          <p:cNvPr id="7" name="Datumsplatzhalter 6"/>
          <p:cNvSpPr>
            <a:spLocks noGrp="1"/>
          </p:cNvSpPr>
          <p:nvPr>
            <p:ph type="dt" sz="half" idx="12"/>
          </p:nvPr>
        </p:nvSpPr>
        <p:spPr/>
        <p:txBody>
          <a:bodyPr/>
          <a:lstStyle/>
          <a:p>
            <a:pPr>
              <a:defRPr/>
            </a:pPr>
            <a:r>
              <a:rPr lang="de-DE"/>
              <a:t>11.05.2022</a:t>
            </a:r>
            <a:endParaRPr lang="de-DE" dirty="0"/>
          </a:p>
        </p:txBody>
      </p:sp>
      <p:pic>
        <p:nvPicPr>
          <p:cNvPr id="9" name="Grafik 8"/>
          <p:cNvPicPr>
            <a:picLocks noChangeAspect="1"/>
          </p:cNvPicPr>
          <p:nvPr/>
        </p:nvPicPr>
        <p:blipFill rotWithShape="1">
          <a:blip r:embed="rId2"/>
          <a:srcRect l="26712"/>
          <a:stretch/>
        </p:blipFill>
        <p:spPr>
          <a:xfrm>
            <a:off x="6614107" y="1809750"/>
            <a:ext cx="5345012" cy="4029440"/>
          </a:xfrm>
          <a:prstGeom prst="rect">
            <a:avLst/>
          </a:prstGeom>
          <a:ln w="15875">
            <a:noFill/>
          </a:ln>
          <a:effectLst>
            <a:outerShdw blurRad="50800" dist="38100" dir="2700000" algn="tl" rotWithShape="0">
              <a:prstClr val="black">
                <a:alpha val="40000"/>
              </a:prstClr>
            </a:outerShdw>
          </a:effectLst>
        </p:spPr>
      </p:pic>
      <p:sp>
        <p:nvSpPr>
          <p:cNvPr id="11" name="Rechteckige Legende 10"/>
          <p:cNvSpPr/>
          <p:nvPr/>
        </p:nvSpPr>
        <p:spPr>
          <a:xfrm>
            <a:off x="8425180" y="2027555"/>
            <a:ext cx="731520" cy="243840"/>
          </a:xfrm>
          <a:prstGeom prst="wedgeRectCallout">
            <a:avLst>
              <a:gd name="adj1" fmla="val 60227"/>
              <a:gd name="adj2" fmla="val 238889"/>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Laterne</a:t>
            </a:r>
          </a:p>
        </p:txBody>
      </p:sp>
      <p:sp>
        <p:nvSpPr>
          <p:cNvPr id="13" name="Ellipse 12"/>
          <p:cNvSpPr/>
          <p:nvPr/>
        </p:nvSpPr>
        <p:spPr>
          <a:xfrm>
            <a:off x="10155743" y="2494963"/>
            <a:ext cx="731520" cy="73152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9286613" y="3824470"/>
            <a:ext cx="520930" cy="5424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echseck 14">
            <a:extLst>
              <a:ext uri="{FF2B5EF4-FFF2-40B4-BE49-F238E27FC236}">
                <a16:creationId xmlns:a16="http://schemas.microsoft.com/office/drawing/2014/main" id="{7D9D50EC-B4B9-F4F7-BA90-89748FC30F4E}"/>
              </a:ext>
            </a:extLst>
          </p:cNvPr>
          <p:cNvSpPr/>
          <p:nvPr/>
        </p:nvSpPr>
        <p:spPr>
          <a:xfrm flipH="1">
            <a:off x="11362390" y="768366"/>
            <a:ext cx="559438" cy="482274"/>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98386602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Laden an Laternen (2/2)</a:t>
            </a:r>
          </a:p>
        </p:txBody>
      </p:sp>
      <p:sp>
        <p:nvSpPr>
          <p:cNvPr id="3" name="Inhaltsplatzhalter 2"/>
          <p:cNvSpPr>
            <a:spLocks noGrp="1"/>
          </p:cNvSpPr>
          <p:nvPr>
            <p:ph sz="half" idx="1"/>
          </p:nvPr>
        </p:nvSpPr>
        <p:spPr/>
        <p:txBody>
          <a:bodyPr/>
          <a:lstStyle/>
          <a:p>
            <a:r>
              <a:rPr lang="de-DE" dirty="0"/>
              <a:t>Es gibt Laternenmasten, die mit einem  separatem Niederspannungsanschluss versehen werden können (Kosten ca. 5 T€ für einen Ladepunkt 11 kW zuzüglich Anschlusskosten)</a:t>
            </a:r>
          </a:p>
          <a:p>
            <a:r>
              <a:rPr lang="de-DE" dirty="0"/>
              <a:t>Zum Vergleich: eine Ladesäule 22 kW für 2 Ladepunkte kostet ebenfalls ca. 5 T€</a:t>
            </a:r>
          </a:p>
          <a:p>
            <a:r>
              <a:rPr lang="de-DE" dirty="0"/>
              <a:t>Daher ist es denkbar, an ausgewählten Stellen Masten auszutauschen, um das Laternenladen zu ermöglichen</a:t>
            </a:r>
          </a:p>
          <a:p>
            <a:r>
              <a:rPr lang="de-DE" dirty="0"/>
              <a:t>Dennoch ist es wirtschaftlicher und deutlich sinnvoller, „normale“ Ladesäulen zu errichten</a:t>
            </a:r>
          </a:p>
          <a:p>
            <a:pPr marL="0" indent="0">
              <a:buNone/>
            </a:pPr>
            <a:endParaRPr lang="de-DE" dirty="0"/>
          </a:p>
        </p:txBody>
      </p:sp>
      <p:sp>
        <p:nvSpPr>
          <p:cNvPr id="5" name="Fußzeilenplatzhalter 4"/>
          <p:cNvSpPr>
            <a:spLocks noGrp="1"/>
          </p:cNvSpPr>
          <p:nvPr>
            <p:ph type="ftr" sz="quarter" idx="10"/>
          </p:nvPr>
        </p:nvSpPr>
        <p:spPr/>
        <p:txBody>
          <a:bodyPr/>
          <a:lstStyle/>
          <a:p>
            <a:pPr>
              <a:defRPr/>
            </a:pPr>
            <a:r>
              <a:rPr lang="de-DE"/>
              <a:t>Elektromobilität</a:t>
            </a:r>
            <a:endParaRPr lang="de-DE" dirty="0"/>
          </a:p>
        </p:txBody>
      </p:sp>
      <p:sp>
        <p:nvSpPr>
          <p:cNvPr id="6" name="Foliennummernplatzhalter 5"/>
          <p:cNvSpPr>
            <a:spLocks noGrp="1"/>
          </p:cNvSpPr>
          <p:nvPr>
            <p:ph type="sldNum" sz="quarter" idx="11"/>
          </p:nvPr>
        </p:nvSpPr>
        <p:spPr/>
        <p:txBody>
          <a:bodyPr/>
          <a:lstStyle/>
          <a:p>
            <a:pPr>
              <a:defRPr/>
            </a:pPr>
            <a:fld id="{868747FB-EBCE-4FE7-9BFB-3FA0BA6D7B0B}" type="slidenum">
              <a:rPr lang="de-DE" altLang="de-DE" smtClean="0"/>
              <a:pPr>
                <a:defRPr/>
              </a:pPr>
              <a:t>15</a:t>
            </a:fld>
            <a:endParaRPr lang="de-DE" altLang="de-DE"/>
          </a:p>
        </p:txBody>
      </p:sp>
      <p:sp>
        <p:nvSpPr>
          <p:cNvPr id="7" name="Datumsplatzhalter 6"/>
          <p:cNvSpPr>
            <a:spLocks noGrp="1"/>
          </p:cNvSpPr>
          <p:nvPr>
            <p:ph type="dt" sz="half" idx="12"/>
          </p:nvPr>
        </p:nvSpPr>
        <p:spPr/>
        <p:txBody>
          <a:bodyPr/>
          <a:lstStyle/>
          <a:p>
            <a:pPr>
              <a:defRPr/>
            </a:pPr>
            <a:r>
              <a:rPr lang="de-DE"/>
              <a:t>11.05.2022</a:t>
            </a:r>
            <a:endParaRPr lang="de-DE" dirty="0"/>
          </a:p>
        </p:txBody>
      </p:sp>
      <p:pic>
        <p:nvPicPr>
          <p:cNvPr id="1026" name="3EC21C5A-4FA4-4B68-A115-1BAA6834B423" descr="3EC21C5A-4FA4-4B68-A115-1BAA6834B4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568891" y="2281091"/>
            <a:ext cx="3770727" cy="28280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a:stretch>
            <a:fillRect/>
          </a:stretch>
        </p:blipFill>
        <p:spPr>
          <a:xfrm>
            <a:off x="6132444" y="3776647"/>
            <a:ext cx="3184820" cy="2210231"/>
          </a:xfrm>
          <a:prstGeom prst="rect">
            <a:avLst/>
          </a:prstGeom>
          <a:effectLst>
            <a:outerShdw blurRad="50800" dist="38100" dir="2700000" algn="tl" rotWithShape="0">
              <a:prstClr val="black">
                <a:alpha val="40000"/>
              </a:prstClr>
            </a:outerShdw>
          </a:effectLst>
        </p:spPr>
      </p:pic>
      <p:sp>
        <p:nvSpPr>
          <p:cNvPr id="11" name="Sechseck 10">
            <a:extLst>
              <a:ext uri="{FF2B5EF4-FFF2-40B4-BE49-F238E27FC236}">
                <a16:creationId xmlns:a16="http://schemas.microsoft.com/office/drawing/2014/main" id="{0A5B0300-BB40-FAE2-1592-D5A70EE6A0A2}"/>
              </a:ext>
            </a:extLst>
          </p:cNvPr>
          <p:cNvSpPr/>
          <p:nvPr/>
        </p:nvSpPr>
        <p:spPr>
          <a:xfrm flipH="1">
            <a:off x="11184337" y="1051830"/>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10" name="Sechseck 9">
            <a:extLst>
              <a:ext uri="{FF2B5EF4-FFF2-40B4-BE49-F238E27FC236}">
                <a16:creationId xmlns:a16="http://schemas.microsoft.com/office/drawing/2014/main" id="{0E2D4648-1E6B-9A6D-A00F-4AB8F3CC0043}"/>
              </a:ext>
            </a:extLst>
          </p:cNvPr>
          <p:cNvSpPr/>
          <p:nvPr/>
        </p:nvSpPr>
        <p:spPr>
          <a:xfrm flipH="1">
            <a:off x="11362390" y="768366"/>
            <a:ext cx="559438" cy="482274"/>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172352811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2629A-1A2E-4CD6-A974-BEAA2F899C62}"/>
              </a:ext>
            </a:extLst>
          </p:cNvPr>
          <p:cNvSpPr>
            <a:spLocks noGrp="1"/>
          </p:cNvSpPr>
          <p:nvPr>
            <p:ph type="title"/>
          </p:nvPr>
        </p:nvSpPr>
        <p:spPr/>
        <p:txBody>
          <a:bodyPr/>
          <a:lstStyle/>
          <a:p>
            <a:r>
              <a:rPr lang="de-DE" dirty="0"/>
              <a:t>Wie entwickelt sich die Technik </a:t>
            </a:r>
            <a:br>
              <a:rPr lang="de-DE" dirty="0"/>
            </a:br>
            <a:r>
              <a:rPr lang="de-DE" dirty="0"/>
              <a:t>zukünftig weiter?</a:t>
            </a:r>
          </a:p>
        </p:txBody>
      </p:sp>
      <p:sp>
        <p:nvSpPr>
          <p:cNvPr id="3" name="Inhaltsplatzhalter 2">
            <a:extLst>
              <a:ext uri="{FF2B5EF4-FFF2-40B4-BE49-F238E27FC236}">
                <a16:creationId xmlns:a16="http://schemas.microsoft.com/office/drawing/2014/main" id="{D7FFF38A-B1FB-4A0A-BE9D-F61364E5A7E8}"/>
              </a:ext>
            </a:extLst>
          </p:cNvPr>
          <p:cNvSpPr>
            <a:spLocks noGrp="1"/>
          </p:cNvSpPr>
          <p:nvPr>
            <p:ph sz="half" idx="1"/>
          </p:nvPr>
        </p:nvSpPr>
        <p:spPr>
          <a:xfrm>
            <a:off x="1416000" y="1809750"/>
            <a:ext cx="6449616" cy="3779838"/>
          </a:xfrm>
        </p:spPr>
        <p:txBody>
          <a:bodyPr/>
          <a:lstStyle/>
          <a:p>
            <a:r>
              <a:rPr lang="de-DE" dirty="0"/>
              <a:t>Noch nicht abschließend geklärt ist die Frage, welche Technologie-trends sich langfristig durchsetzen. Wasserstoffantriebe? Elektro-mobilität mit festen/austauschbaren Akkus? Induktives Laden? </a:t>
            </a:r>
          </a:p>
          <a:p>
            <a:r>
              <a:rPr lang="de-DE" dirty="0"/>
              <a:t>Beispiel: der Hersteller </a:t>
            </a:r>
            <a:r>
              <a:rPr lang="de-DE" dirty="0" err="1"/>
              <a:t>Nio</a:t>
            </a:r>
            <a:r>
              <a:rPr lang="de-DE" dirty="0"/>
              <a:t>, der ab Ende 2022 auch in Deutschland seine Fahrzeuge anbieten möchte, setzt neben kabelgebundenem Laden auch auf die Möglichkeit des Akkuaustausches. In China gab es Ende 2021 bereits über 800 Wechselstationen, in Norwegen wurde die ersten Stationen eröffnet und auch in Deutschland werden erste Standorte gesucht. Zentral ist z.B. für Europa eine Kooperation mit Shell</a:t>
            </a:r>
          </a:p>
          <a:p>
            <a:r>
              <a:rPr lang="de-DE" dirty="0"/>
              <a:t>Beispiel: Vor wenigen Jahren waren Ladeboxen für Fahrräder stark nachgefragt. Inzwischen besteht der Bedarf faktisch nicht mehr, da die Akkureichweite über den typischen Tagesetappen liegt</a:t>
            </a:r>
          </a:p>
          <a:p>
            <a:endParaRPr lang="de-DE" dirty="0"/>
          </a:p>
        </p:txBody>
      </p:sp>
      <p:sp>
        <p:nvSpPr>
          <p:cNvPr id="5" name="Fußzeilenplatzhalter 4">
            <a:extLst>
              <a:ext uri="{FF2B5EF4-FFF2-40B4-BE49-F238E27FC236}">
                <a16:creationId xmlns:a16="http://schemas.microsoft.com/office/drawing/2014/main" id="{EE482245-B090-41FC-8932-1D23518F081E}"/>
              </a:ext>
            </a:extLst>
          </p:cNvPr>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6" name="Foliennummernplatzhalter 5">
            <a:extLst>
              <a:ext uri="{FF2B5EF4-FFF2-40B4-BE49-F238E27FC236}">
                <a16:creationId xmlns:a16="http://schemas.microsoft.com/office/drawing/2014/main" id="{7E5105A0-ED22-422C-B847-0DBB6CDD2148}"/>
              </a:ext>
            </a:extLst>
          </p:cNvPr>
          <p:cNvSpPr>
            <a:spLocks noGrp="1"/>
          </p:cNvSpPr>
          <p:nvPr>
            <p:ph type="sldNum" sz="quarter" idx="11"/>
          </p:nvPr>
        </p:nvSpPr>
        <p:spPr/>
        <p:txBody>
          <a:bodyPr/>
          <a:lstStyle/>
          <a:p>
            <a:pPr>
              <a:defRPr/>
            </a:pPr>
            <a:fld id="{868747FB-EBCE-4FE7-9BFB-3FA0BA6D7B0B}" type="slidenum">
              <a:rPr lang="de-DE" altLang="de-DE" smtClean="0">
                <a:solidFill>
                  <a:prstClr val="white"/>
                </a:solidFill>
              </a:rPr>
              <a:pPr>
                <a:defRPr/>
              </a:pPr>
              <a:t>16</a:t>
            </a:fld>
            <a:endParaRPr lang="de-DE" altLang="de-DE">
              <a:solidFill>
                <a:prstClr val="white"/>
              </a:solidFill>
            </a:endParaRPr>
          </a:p>
        </p:txBody>
      </p:sp>
      <p:sp>
        <p:nvSpPr>
          <p:cNvPr id="7" name="Datumsplatzhalter 6">
            <a:extLst>
              <a:ext uri="{FF2B5EF4-FFF2-40B4-BE49-F238E27FC236}">
                <a16:creationId xmlns:a16="http://schemas.microsoft.com/office/drawing/2014/main" id="{A1163BC5-73D3-483E-ACBC-D563235BA2DF}"/>
              </a:ext>
            </a:extLst>
          </p:cNvPr>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pic>
        <p:nvPicPr>
          <p:cNvPr id="9" name="Grafik 8">
            <a:extLst>
              <a:ext uri="{FF2B5EF4-FFF2-40B4-BE49-F238E27FC236}">
                <a16:creationId xmlns:a16="http://schemas.microsoft.com/office/drawing/2014/main" id="{55CD7093-43A8-40D5-A5E6-953E4378C419}"/>
              </a:ext>
            </a:extLst>
          </p:cNvPr>
          <p:cNvPicPr>
            <a:picLocks noChangeAspect="1"/>
          </p:cNvPicPr>
          <p:nvPr/>
        </p:nvPicPr>
        <p:blipFill>
          <a:blip r:embed="rId2"/>
          <a:stretch>
            <a:fillRect/>
          </a:stretch>
        </p:blipFill>
        <p:spPr>
          <a:xfrm>
            <a:off x="8255768" y="1239313"/>
            <a:ext cx="3609468" cy="4690269"/>
          </a:xfrm>
          <a:prstGeom prst="rect">
            <a:avLst/>
          </a:prstGeom>
        </p:spPr>
      </p:pic>
      <p:sp>
        <p:nvSpPr>
          <p:cNvPr id="10" name="Sechseck 9">
            <a:extLst>
              <a:ext uri="{FF2B5EF4-FFF2-40B4-BE49-F238E27FC236}">
                <a16:creationId xmlns:a16="http://schemas.microsoft.com/office/drawing/2014/main" id="{E4AA4B5F-A456-04B7-1D09-3D8DA7BCC1E2}"/>
              </a:ext>
            </a:extLst>
          </p:cNvPr>
          <p:cNvSpPr/>
          <p:nvPr/>
        </p:nvSpPr>
        <p:spPr>
          <a:xfrm flipH="1">
            <a:off x="11385505" y="768366"/>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243803827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Zukünftige Verkehrsströme in der Innenstadt? Wieviel Ladestruktur wird benötigt? Wo?</a:t>
            </a:r>
          </a:p>
        </p:txBody>
      </p:sp>
      <p:sp>
        <p:nvSpPr>
          <p:cNvPr id="10" name="Textplatzhalter 9"/>
          <p:cNvSpPr>
            <a:spLocks noGrp="1"/>
          </p:cNvSpPr>
          <p:nvPr>
            <p:ph type="body" sz="quarter" idx="13"/>
          </p:nvPr>
        </p:nvSpPr>
        <p:spPr>
          <a:xfrm>
            <a:off x="1416051" y="1809750"/>
            <a:ext cx="5789421" cy="3779838"/>
          </a:xfrm>
        </p:spPr>
        <p:txBody>
          <a:bodyPr/>
          <a:lstStyle/>
          <a:p>
            <a:r>
              <a:rPr lang="de-DE" dirty="0"/>
              <a:t>Wie soll der Verkehr in der Innenstadt zukünftig aussehen? Soll die Innenstadt eher autofrei sein? </a:t>
            </a:r>
          </a:p>
          <a:p>
            <a:pPr lvl="1"/>
            <a:r>
              <a:rPr lang="de-DE" dirty="0"/>
              <a:t>Beispiel Oslo:</a:t>
            </a:r>
            <a:r>
              <a:rPr lang="de-DE" dirty="0">
                <a:latin typeface="+mn-lt"/>
              </a:rPr>
              <a:t> seit 2019 ist der Innenstadtverkehr für private PKW vollkommen untersagt, die Stadt fördert stattdessen E-Bikes und ein nachhaltiges Nahverkehrsnetz</a:t>
            </a:r>
          </a:p>
          <a:p>
            <a:pPr lvl="1"/>
            <a:r>
              <a:rPr lang="de-DE" dirty="0">
                <a:latin typeface="+mn-lt"/>
              </a:rPr>
              <a:t>Beispiel </a:t>
            </a:r>
            <a:r>
              <a:rPr lang="de-DE" dirty="0" err="1">
                <a:latin typeface="+mn-lt"/>
              </a:rPr>
              <a:t>Pontevedra</a:t>
            </a:r>
            <a:r>
              <a:rPr lang="de-DE" dirty="0">
                <a:latin typeface="+mn-lt"/>
              </a:rPr>
              <a:t> (Galicien): seit 1999 fahren bis auf Lieferfahrzeuge sowie Fahrzeuge von Anwohnern und ÖPNV keine Autos mehr auf den Straßen der Innenstadt</a:t>
            </a:r>
            <a:endParaRPr lang="de-DE" dirty="0"/>
          </a:p>
          <a:p>
            <a:r>
              <a:rPr lang="de-DE" dirty="0"/>
              <a:t>Welche Rolle spielen zukünftig der ÖPNV, die Bürgerbusse oder Sammeltaxis? Sind selbstfahrende Shuttlebusse aus den Dorfschaften oder von P&amp;R-Parkplätzen sowie autonom fahrende Fahrzeuge auf Anforderung zukünftig denkbar? </a:t>
            </a:r>
          </a:p>
          <a:p>
            <a:r>
              <a:rPr lang="de-DE" dirty="0"/>
              <a:t>Umgang mit begrenztem Parkraum, z.B. in Bereichen mit Mehrfamilienhausbebauung? Bisherige Erfahrung zeigt nur geringen Bedarf an Ladeinfrastruktur (z.B. Langenbusch)</a:t>
            </a:r>
          </a:p>
          <a:p>
            <a:endParaRPr lang="de-DE" dirty="0"/>
          </a:p>
        </p:txBody>
      </p:sp>
      <p:sp>
        <p:nvSpPr>
          <p:cNvPr id="5" name="Fußzeilenplatzhalter 4"/>
          <p:cNvSpPr>
            <a:spLocks noGrp="1"/>
          </p:cNvSpPr>
          <p:nvPr>
            <p:ph type="ftr" sz="quarter" idx="14"/>
          </p:nvPr>
        </p:nvSpPr>
        <p:spPr/>
        <p:txBody>
          <a:bodyPr/>
          <a:lstStyle/>
          <a:p>
            <a:r>
              <a:rPr lang="de-DE"/>
              <a:t>Elektromobilität</a:t>
            </a:r>
            <a:endParaRPr lang="de-DE" dirty="0"/>
          </a:p>
        </p:txBody>
      </p:sp>
      <p:sp>
        <p:nvSpPr>
          <p:cNvPr id="6" name="Foliennummernplatzhalter 5"/>
          <p:cNvSpPr>
            <a:spLocks noGrp="1"/>
          </p:cNvSpPr>
          <p:nvPr>
            <p:ph type="sldNum" sz="quarter" idx="15"/>
          </p:nvPr>
        </p:nvSpPr>
        <p:spPr/>
        <p:txBody>
          <a:bodyPr/>
          <a:lstStyle/>
          <a:p>
            <a:fld id="{868747FB-EBCE-4FE7-9BFB-3FA0BA6D7B0B}" type="slidenum">
              <a:rPr lang="de-DE" altLang="de-DE" smtClean="0"/>
              <a:pPr/>
              <a:t>17</a:t>
            </a:fld>
            <a:endParaRPr lang="de-DE" altLang="de-DE"/>
          </a:p>
        </p:txBody>
      </p:sp>
      <p:sp>
        <p:nvSpPr>
          <p:cNvPr id="7" name="Datumsplatzhalter 6"/>
          <p:cNvSpPr>
            <a:spLocks noGrp="1"/>
          </p:cNvSpPr>
          <p:nvPr>
            <p:ph type="dt" sz="half" idx="16"/>
          </p:nvPr>
        </p:nvSpPr>
        <p:spPr/>
        <p:txBody>
          <a:bodyPr/>
          <a:lstStyle/>
          <a:p>
            <a:r>
              <a:rPr lang="de-DE"/>
              <a:t>11.05.2022</a:t>
            </a:r>
            <a:endParaRPr lang="de-DE" dirty="0"/>
          </a:p>
        </p:txBody>
      </p:sp>
      <p:pic>
        <p:nvPicPr>
          <p:cNvPr id="2052" name="Picture 4" descr="HEAT Fahrzeug 16 9">
            <a:extLst>
              <a:ext uri="{FF2B5EF4-FFF2-40B4-BE49-F238E27FC236}">
                <a16:creationId xmlns:a16="http://schemas.microsoft.com/office/drawing/2014/main" id="{49713C68-9329-5A96-28F1-2D4B005823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0184" y="1789519"/>
            <a:ext cx="3459480" cy="1945958"/>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C71C7A5D-C7FB-2C23-D008-9D89061624FC}"/>
              </a:ext>
            </a:extLst>
          </p:cNvPr>
          <p:cNvSpPr txBox="1"/>
          <p:nvPr/>
        </p:nvSpPr>
        <p:spPr>
          <a:xfrm>
            <a:off x="8376507" y="1527123"/>
            <a:ext cx="3030474" cy="276999"/>
          </a:xfrm>
          <a:prstGeom prst="rect">
            <a:avLst/>
          </a:prstGeom>
          <a:noFill/>
        </p:spPr>
        <p:txBody>
          <a:bodyPr wrap="square">
            <a:spAutoFit/>
          </a:bodyPr>
          <a:lstStyle/>
          <a:p>
            <a:r>
              <a:rPr lang="de-DE" sz="1200" b="0" i="0" dirty="0">
                <a:effectLst/>
                <a:latin typeface="+mn-lt"/>
              </a:rPr>
              <a:t>Kleinbus für HEAT (Hamburg) seit 2019</a:t>
            </a:r>
            <a:endParaRPr lang="de-DE" sz="1200" dirty="0">
              <a:latin typeface="+mn-lt"/>
            </a:endParaRPr>
          </a:p>
        </p:txBody>
      </p:sp>
      <p:pic>
        <p:nvPicPr>
          <p:cNvPr id="16" name="Grafik 15">
            <a:extLst>
              <a:ext uri="{FF2B5EF4-FFF2-40B4-BE49-F238E27FC236}">
                <a16:creationId xmlns:a16="http://schemas.microsoft.com/office/drawing/2014/main" id="{5CA1CFB2-2146-3200-848B-24011E4D92BD}"/>
              </a:ext>
            </a:extLst>
          </p:cNvPr>
          <p:cNvPicPr>
            <a:picLocks noChangeAspect="1"/>
          </p:cNvPicPr>
          <p:nvPr/>
        </p:nvPicPr>
        <p:blipFill rotWithShape="1">
          <a:blip r:embed="rId3"/>
          <a:srcRect l="16054"/>
          <a:stretch/>
        </p:blipFill>
        <p:spPr>
          <a:xfrm>
            <a:off x="7745475" y="4240820"/>
            <a:ext cx="3030474" cy="1922446"/>
          </a:xfrm>
          <a:prstGeom prst="rect">
            <a:avLst/>
          </a:prstGeom>
        </p:spPr>
      </p:pic>
      <p:sp>
        <p:nvSpPr>
          <p:cNvPr id="23" name="Textfeld 22">
            <a:extLst>
              <a:ext uri="{FF2B5EF4-FFF2-40B4-BE49-F238E27FC236}">
                <a16:creationId xmlns:a16="http://schemas.microsoft.com/office/drawing/2014/main" id="{C3816C07-C52C-AE67-B44A-070F61F7CC18}"/>
              </a:ext>
            </a:extLst>
          </p:cNvPr>
          <p:cNvSpPr txBox="1"/>
          <p:nvPr/>
        </p:nvSpPr>
        <p:spPr>
          <a:xfrm>
            <a:off x="7686201" y="3839339"/>
            <a:ext cx="4258818" cy="461665"/>
          </a:xfrm>
          <a:prstGeom prst="rect">
            <a:avLst/>
          </a:prstGeom>
          <a:noFill/>
        </p:spPr>
        <p:txBody>
          <a:bodyPr wrap="square">
            <a:spAutoFit/>
          </a:bodyPr>
          <a:lstStyle/>
          <a:p>
            <a:r>
              <a:rPr lang="de-DE" sz="1200" dirty="0">
                <a:latin typeface="+mn-lt"/>
              </a:rPr>
              <a:t>Mit dem ISEBUS wird in Tallinn (Estland) wird autonomes Fahren auf regulären Straßen erprobt</a:t>
            </a:r>
          </a:p>
        </p:txBody>
      </p:sp>
      <p:sp>
        <p:nvSpPr>
          <p:cNvPr id="24" name="Sechseck 23">
            <a:extLst>
              <a:ext uri="{FF2B5EF4-FFF2-40B4-BE49-F238E27FC236}">
                <a16:creationId xmlns:a16="http://schemas.microsoft.com/office/drawing/2014/main" id="{8C274478-BE4B-AAA7-ADB5-011EB8C5CAFF}"/>
              </a:ext>
            </a:extLst>
          </p:cNvPr>
          <p:cNvSpPr/>
          <p:nvPr/>
        </p:nvSpPr>
        <p:spPr>
          <a:xfrm flipH="1">
            <a:off x="11184337" y="1051830"/>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11" name="Sechseck 10">
            <a:extLst>
              <a:ext uri="{FF2B5EF4-FFF2-40B4-BE49-F238E27FC236}">
                <a16:creationId xmlns:a16="http://schemas.microsoft.com/office/drawing/2014/main" id="{A2B8437A-D201-5EF8-760D-BAB3D84C3DB4}"/>
              </a:ext>
            </a:extLst>
          </p:cNvPr>
          <p:cNvSpPr/>
          <p:nvPr/>
        </p:nvSpPr>
        <p:spPr>
          <a:xfrm>
            <a:off x="11406981" y="768366"/>
            <a:ext cx="538038" cy="463826"/>
          </a:xfrm>
          <a:prstGeom prst="hexagon">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Tree>
    <p:extLst>
      <p:ext uri="{BB962C8B-B14F-4D97-AF65-F5344CB8AC3E}">
        <p14:creationId xmlns:p14="http://schemas.microsoft.com/office/powerpoint/2010/main" val="324060875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062" y="2176757"/>
            <a:ext cx="3556663" cy="1252243"/>
          </a:xfrm>
          <a:prstGeom prst="rect">
            <a:avLst/>
          </a:prstGeom>
        </p:spPr>
      </p:pic>
      <p:sp>
        <p:nvSpPr>
          <p:cNvPr id="13" name="Foliennummernplatzhalter 12"/>
          <p:cNvSpPr>
            <a:spLocks noGrp="1"/>
          </p:cNvSpPr>
          <p:nvPr>
            <p:ph type="sldNum" sz="quarter" idx="4"/>
          </p:nvPr>
        </p:nvSpPr>
        <p:spPr/>
        <p:txBody>
          <a:bodyPr/>
          <a:lstStyle/>
          <a:p>
            <a:fld id="{3270A79C-F1A4-4657-83B7-C9F3DA4F0D83}" type="slidenum">
              <a:rPr lang="de-DE" smtClean="0">
                <a:solidFill>
                  <a:prstClr val="white"/>
                </a:solidFill>
              </a:rPr>
              <a:pPr/>
              <a:t>18</a:t>
            </a:fld>
            <a:endParaRPr lang="de-DE" dirty="0">
              <a:solidFill>
                <a:prstClr val="white"/>
              </a:solidFill>
            </a:endParaRPr>
          </a:p>
        </p:txBody>
      </p:sp>
      <p:sp>
        <p:nvSpPr>
          <p:cNvPr id="11" name="Datumsplatzhalter 10"/>
          <p:cNvSpPr>
            <a:spLocks noGrp="1"/>
          </p:cNvSpPr>
          <p:nvPr>
            <p:ph type="dt" sz="half" idx="2"/>
          </p:nvPr>
        </p:nvSpPr>
        <p:spPr/>
        <p:txBody>
          <a:bodyPr/>
          <a:lstStyle/>
          <a:p>
            <a:r>
              <a:rPr lang="de-DE">
                <a:solidFill>
                  <a:prstClr val="black">
                    <a:alpha val="50000"/>
                  </a:prstClr>
                </a:solidFill>
              </a:rPr>
              <a:t>11.05.2022</a:t>
            </a:r>
            <a:endParaRPr lang="de-DE" dirty="0">
              <a:solidFill>
                <a:prstClr val="black">
                  <a:alpha val="50000"/>
                </a:prstClr>
              </a:solidFill>
            </a:endParaRPr>
          </a:p>
        </p:txBody>
      </p:sp>
      <p:graphicFrame>
        <p:nvGraphicFramePr>
          <p:cNvPr id="7" name="Tabelle 6"/>
          <p:cNvGraphicFramePr>
            <a:graphicFrameLocks noGrp="1"/>
          </p:cNvGraphicFramePr>
          <p:nvPr/>
        </p:nvGraphicFramePr>
        <p:xfrm>
          <a:off x="1416061" y="3969588"/>
          <a:ext cx="5339857" cy="1620000"/>
        </p:xfrm>
        <a:graphic>
          <a:graphicData uri="http://schemas.openxmlformats.org/drawingml/2006/table">
            <a:tbl>
              <a:tblPr firstRow="1" bandRow="1">
                <a:tableStyleId>{2D5ABB26-0587-4C30-8999-92F81FD0307C}</a:tableStyleId>
              </a:tblPr>
              <a:tblGrid>
                <a:gridCol w="1865065">
                  <a:extLst>
                    <a:ext uri="{9D8B030D-6E8A-4147-A177-3AD203B41FA5}">
                      <a16:colId xmlns:a16="http://schemas.microsoft.com/office/drawing/2014/main" val="20000"/>
                    </a:ext>
                  </a:extLst>
                </a:gridCol>
                <a:gridCol w="3474792">
                  <a:extLst>
                    <a:ext uri="{9D8B030D-6E8A-4147-A177-3AD203B41FA5}">
                      <a16:colId xmlns:a16="http://schemas.microsoft.com/office/drawing/2014/main" val="20001"/>
                    </a:ext>
                  </a:extLst>
                </a:gridCol>
              </a:tblGrid>
              <a:tr h="396000">
                <a:tc gridSpan="2">
                  <a:txBody>
                    <a:bodyPr/>
                    <a:lstStyle/>
                    <a:p>
                      <a:pPr marL="0" indent="0" fontAlgn="auto">
                        <a:buNone/>
                      </a:pPr>
                      <a:r>
                        <a:rPr lang="de-DE" sz="2000" kern="1200" dirty="0">
                          <a:solidFill>
                            <a:schemeClr val="tx2"/>
                          </a:solidFill>
                          <a:latin typeface="+mj-lt"/>
                          <a:ea typeface="+mn-ea"/>
                          <a:cs typeface="+mn-cs"/>
                        </a:rPr>
                        <a:t>Bergische Energie- und Wasser-GmbH</a:t>
                      </a:r>
                    </a:p>
                  </a:txBody>
                  <a:tcPr marL="0" marR="0" marT="0" marB="0" anchor="b"/>
                </a:tc>
                <a:tc hMerge="1">
                  <a:txBody>
                    <a:bodyPr/>
                    <a:lstStyle/>
                    <a:p>
                      <a:endParaRPr lang="de-DE" dirty="0"/>
                    </a:p>
                  </a:txBody>
                  <a:tcPr/>
                </a:tc>
                <a:extLst>
                  <a:ext uri="{0D108BD9-81ED-4DB2-BD59-A6C34878D82A}">
                    <a16:rowId xmlns:a16="http://schemas.microsoft.com/office/drawing/2014/main" val="10000"/>
                  </a:ext>
                </a:extLst>
              </a:tr>
              <a:tr h="720000">
                <a:tc gridSpan="2">
                  <a:txBody>
                    <a:bodyPr/>
                    <a:lstStyle/>
                    <a:p>
                      <a:pPr marL="0" indent="0">
                        <a:buNone/>
                      </a:pPr>
                      <a:r>
                        <a:rPr lang="de-DE" sz="1600" dirty="0">
                          <a:solidFill>
                            <a:schemeClr val="tx2"/>
                          </a:solidFill>
                          <a:latin typeface="+mj-lt"/>
                        </a:rPr>
                        <a:t>D-51688 Wipperfürth</a:t>
                      </a:r>
                      <a:br>
                        <a:rPr lang="de-DE" sz="1600" dirty="0">
                          <a:solidFill>
                            <a:schemeClr val="tx2"/>
                          </a:solidFill>
                          <a:latin typeface="+mj-lt"/>
                        </a:rPr>
                      </a:br>
                      <a:r>
                        <a:rPr lang="de-DE" sz="1600" dirty="0">
                          <a:solidFill>
                            <a:schemeClr val="tx2"/>
                          </a:solidFill>
                          <a:latin typeface="+mj-lt"/>
                        </a:rPr>
                        <a:t>Sonnenweg 30</a:t>
                      </a:r>
                    </a:p>
                  </a:txBody>
                  <a:tcPr marL="0" marR="0" marT="0" marB="0" anchor="ctr"/>
                </a:tc>
                <a:tc hMerge="1">
                  <a:txBody>
                    <a:bodyPr/>
                    <a:lstStyle/>
                    <a:p>
                      <a:endParaRPr lang="de-DE" dirty="0"/>
                    </a:p>
                  </a:txBody>
                  <a:tcPr/>
                </a:tc>
                <a:extLst>
                  <a:ext uri="{0D108BD9-81ED-4DB2-BD59-A6C34878D82A}">
                    <a16:rowId xmlns:a16="http://schemas.microsoft.com/office/drawing/2014/main" val="10001"/>
                  </a:ext>
                </a:extLst>
              </a:tr>
              <a:tr h="252000">
                <a:tc>
                  <a:txBody>
                    <a:bodyPr/>
                    <a:lstStyle/>
                    <a:p>
                      <a:r>
                        <a:rPr lang="de-DE" sz="1600" b="0" dirty="0">
                          <a:solidFill>
                            <a:schemeClr val="tx2"/>
                          </a:solidFill>
                          <a:latin typeface="+mj-lt"/>
                        </a:rPr>
                        <a:t>Ihr Ansprechpartner:</a:t>
                      </a:r>
                    </a:p>
                  </a:txBody>
                  <a:tcPr marL="0" marR="0" marT="0" marB="0" anchor="b"/>
                </a:tc>
                <a:tc>
                  <a:txBody>
                    <a:bodyPr/>
                    <a:lstStyle/>
                    <a:p>
                      <a:pPr marL="0" indent="0">
                        <a:buNone/>
                      </a:pPr>
                      <a:r>
                        <a:rPr lang="de-DE" sz="1600" dirty="0">
                          <a:solidFill>
                            <a:schemeClr val="tx2"/>
                          </a:solidFill>
                          <a:latin typeface="+mj-lt"/>
                        </a:rPr>
                        <a:t> Dipl.-Ing. Jens Langner  </a:t>
                      </a:r>
                    </a:p>
                  </a:txBody>
                  <a:tcPr marL="0" marR="0" marT="0" marB="0" anchor="b"/>
                </a:tc>
                <a:extLst>
                  <a:ext uri="{0D108BD9-81ED-4DB2-BD59-A6C34878D82A}">
                    <a16:rowId xmlns:a16="http://schemas.microsoft.com/office/drawing/2014/main" val="10002"/>
                  </a:ext>
                </a:extLst>
              </a:tr>
              <a:tr h="252000">
                <a:tc>
                  <a:txBody>
                    <a:bodyPr/>
                    <a:lstStyle/>
                    <a:p>
                      <a:r>
                        <a:rPr lang="de-DE" sz="1600" b="0" dirty="0">
                          <a:solidFill>
                            <a:schemeClr val="tx2"/>
                          </a:solidFill>
                          <a:latin typeface="+mj-lt"/>
                        </a:rPr>
                        <a:t>E-Mail:</a:t>
                      </a:r>
                    </a:p>
                  </a:txBody>
                  <a:tcPr marL="0" marR="0" marT="0" marB="0" anchor="b"/>
                </a:tc>
                <a:tc>
                  <a:txBody>
                    <a:bodyPr/>
                    <a:lstStyle/>
                    <a:p>
                      <a:pPr marL="0" indent="0">
                        <a:buNone/>
                      </a:pPr>
                      <a:r>
                        <a:rPr lang="de-DE" sz="1600" dirty="0">
                          <a:solidFill>
                            <a:schemeClr val="tx2"/>
                          </a:solidFill>
                          <a:latin typeface="+mj-lt"/>
                        </a:rPr>
                        <a:t> jens.langner@bergische-energie.de</a:t>
                      </a:r>
                    </a:p>
                  </a:txBody>
                  <a:tcPr marL="0" marR="0" marT="0" marB="0" anchor="b"/>
                </a:tc>
                <a:extLst>
                  <a:ext uri="{0D108BD9-81ED-4DB2-BD59-A6C34878D82A}">
                    <a16:rowId xmlns:a16="http://schemas.microsoft.com/office/drawing/2014/main" val="10003"/>
                  </a:ext>
                </a:extLst>
              </a:tr>
            </a:tbl>
          </a:graphicData>
        </a:graphic>
      </p:graphicFrame>
      <p:sp>
        <p:nvSpPr>
          <p:cNvPr id="2" name="Fußzeilenplatzhalter 1"/>
          <p:cNvSpPr>
            <a:spLocks noGrp="1"/>
          </p:cNvSpPr>
          <p:nvPr>
            <p:ph type="ftr" sz="quarter" idx="3"/>
          </p:nvPr>
        </p:nvSpPr>
        <p:spPr/>
        <p:txBody>
          <a:bodyPr/>
          <a:lstStyle/>
          <a:p>
            <a:r>
              <a:rPr lang="de-DE">
                <a:solidFill>
                  <a:prstClr val="black">
                    <a:alpha val="50000"/>
                  </a:prstClr>
                </a:solidFill>
              </a:rPr>
              <a:t>Elektromobilität</a:t>
            </a:r>
            <a:endParaRPr lang="de-DE" dirty="0">
              <a:solidFill>
                <a:prstClr val="black">
                  <a:alpha val="50000"/>
                </a:prstClr>
              </a:solidFill>
            </a:endParaRPr>
          </a:p>
        </p:txBody>
      </p:sp>
    </p:spTree>
    <p:extLst>
      <p:ext uri="{BB962C8B-B14F-4D97-AF65-F5344CB8AC3E}">
        <p14:creationId xmlns:p14="http://schemas.microsoft.com/office/powerpoint/2010/main" val="247878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E8B2227-FFE4-3822-F19D-CB90FA8B3FDF}"/>
              </a:ext>
            </a:extLst>
          </p:cNvPr>
          <p:cNvPicPr>
            <a:picLocks noChangeAspect="1"/>
          </p:cNvPicPr>
          <p:nvPr/>
        </p:nvPicPr>
        <p:blipFill>
          <a:blip r:embed="rId2"/>
          <a:stretch>
            <a:fillRect/>
          </a:stretch>
        </p:blipFill>
        <p:spPr>
          <a:xfrm>
            <a:off x="3932536" y="1516798"/>
            <a:ext cx="5413249" cy="4824684"/>
          </a:xfrm>
          <a:prstGeom prst="rect">
            <a:avLst/>
          </a:prstGeom>
        </p:spPr>
      </p:pic>
      <p:sp>
        <p:nvSpPr>
          <p:cNvPr id="2" name="Titel 1"/>
          <p:cNvSpPr>
            <a:spLocks noGrp="1"/>
          </p:cNvSpPr>
          <p:nvPr>
            <p:ph type="title"/>
          </p:nvPr>
        </p:nvSpPr>
        <p:spPr/>
        <p:txBody>
          <a:bodyPr/>
          <a:lstStyle/>
          <a:p>
            <a:r>
              <a:rPr lang="de-DE" dirty="0"/>
              <a:t>Übersicht BEW-Ladesäulen </a:t>
            </a:r>
          </a:p>
        </p:txBody>
      </p:sp>
      <p:sp>
        <p:nvSpPr>
          <p:cNvPr id="3" name="Fußzeilenplatzhalt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alpha val="50000"/>
                  </a:prstClr>
                </a:solidFill>
                <a:effectLst/>
                <a:uLnTx/>
                <a:uFillTx/>
                <a:latin typeface="Tahoma" panose="020B0604030504040204" pitchFamily="34" charset="0"/>
                <a:ea typeface="Tahoma" panose="020B0604030504040204" pitchFamily="34" charset="0"/>
                <a:cs typeface="Tahoma" panose="020B0604030504040204" pitchFamily="34" charset="0"/>
              </a:rPr>
              <a:t>Elektromobilität</a:t>
            </a:r>
            <a:endParaRPr kumimoji="0" lang="de-DE" sz="1200" b="0" i="0" u="none" strike="noStrike" kern="1200" cap="none" spc="0" normalizeH="0" baseline="0" noProof="0" dirty="0">
              <a:ln>
                <a:noFill/>
              </a:ln>
              <a:solidFill>
                <a:prstClr val="black">
                  <a:alpha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2F3D233-F6A3-4273-AC13-65AEED9229EE}" type="slidenum">
              <a:rPr kumimoji="0" lang="de-DE" altLang="de-DE" sz="1200" b="0" i="0" u="none" strike="noStrike" kern="1200" cap="none" spc="0" normalizeH="0" baseline="0" noProof="0" smtClean="0">
                <a:ln>
                  <a:noFill/>
                </a:ln>
                <a:solidFill>
                  <a:prstClr val="white"/>
                </a:solidFill>
                <a:effectLst/>
                <a:uLnTx/>
                <a:uFillTx/>
                <a:latin typeface="Tahoma" pitchFamily="34"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5" name="Datumsplatzhalter 4"/>
          <p:cNvSpPr>
            <a:spLocks noGrp="1"/>
          </p:cNvSpPr>
          <p:nvPr>
            <p:ph type="dt" sz="half"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11.05.2022</a:t>
            </a:r>
            <a:endParaRPr kumimoji="0" lang="de-DE"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platzhalter 2"/>
          <p:cNvSpPr txBox="1">
            <a:spLocks/>
          </p:cNvSpPr>
          <p:nvPr/>
        </p:nvSpPr>
        <p:spPr>
          <a:xfrm>
            <a:off x="1572102" y="2090583"/>
            <a:ext cx="7290197" cy="2834879"/>
          </a:xfrm>
          <a:prstGeom prst="rect">
            <a:avLst/>
          </a:prstGeom>
        </p:spPr>
        <p:txBody>
          <a:bodyPr/>
          <a:lstStyle>
            <a:lvl1pPr marL="215900" indent="-215900"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95288"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74675"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55650"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35038" indent="-179388" algn="l" rtl="0" eaLnBrk="0" fontAlgn="base" hangingPunct="0">
              <a:lnSpc>
                <a:spcPct val="110000"/>
              </a:lnSpc>
              <a:spcBef>
                <a:spcPct val="0"/>
              </a:spcBef>
              <a:spcAft>
                <a:spcPts val="800"/>
              </a:spcAft>
              <a:buClr>
                <a:schemeClr val="accent1"/>
              </a:buClr>
              <a:buSzPct val="100000"/>
              <a:buFont typeface="Wingdings" panose="05000000000000000000" pitchFamily="2" charset="2"/>
              <a:buChar char="l"/>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marR="0" lvl="0" indent="-215900" algn="l" defTabSz="914400" rtl="0" eaLnBrk="0" fontAlgn="base" latinLnBrk="0" hangingPunct="0">
              <a:lnSpc>
                <a:spcPct val="110000"/>
              </a:lnSpc>
              <a:spcBef>
                <a:spcPct val="0"/>
              </a:spcBef>
              <a:spcAft>
                <a:spcPts val="800"/>
              </a:spcAft>
              <a:buClr>
                <a:srgbClr val="CA4E2A"/>
              </a:buClr>
              <a:buSzPct val="100000"/>
              <a:buFont typeface="Wingdings" panose="05000000000000000000" pitchFamily="2" charset="2"/>
              <a:buChar char="l"/>
              <a:tabLst/>
              <a:defRPr/>
            </a:pPr>
            <a:endParaRPr kumimoji="0" lang="de-DE"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15900" marR="0" lvl="0" indent="-215900" algn="l" defTabSz="914400" rtl="0" eaLnBrk="0" fontAlgn="base" latinLnBrk="0" hangingPunct="0">
              <a:lnSpc>
                <a:spcPct val="110000"/>
              </a:lnSpc>
              <a:spcBef>
                <a:spcPct val="0"/>
              </a:spcBef>
              <a:spcAft>
                <a:spcPts val="800"/>
              </a:spcAft>
              <a:buClr>
                <a:srgbClr val="CA4E2A"/>
              </a:buClr>
              <a:buSzPct val="100000"/>
              <a:buFont typeface="Wingdings" panose="05000000000000000000" pitchFamily="2" charset="2"/>
              <a:buChar char="l"/>
              <a:tabLst/>
              <a:defRPr/>
            </a:pPr>
            <a:endParaRPr kumimoji="0" lang="de-DE"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40"/>
          <a:stretch/>
        </p:blipFill>
        <p:spPr bwMode="auto">
          <a:xfrm>
            <a:off x="9061208" y="77119"/>
            <a:ext cx="3130792" cy="1332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rot="1091063">
            <a:off x="1480141" y="4176471"/>
            <a:ext cx="3366965"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16 Ladepunkte in Wermelskirchen (+ 6 weitere am P&amp;R geplant)</a:t>
            </a:r>
          </a:p>
        </p:txBody>
      </p:sp>
    </p:spTree>
    <p:extLst>
      <p:ext uri="{BB962C8B-B14F-4D97-AF65-F5344CB8AC3E}">
        <p14:creationId xmlns:p14="http://schemas.microsoft.com/office/powerpoint/2010/main" val="36285043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Öffentliches Laden nach Bundesländern</a:t>
            </a:r>
          </a:p>
        </p:txBody>
      </p:sp>
      <p:sp>
        <p:nvSpPr>
          <p:cNvPr id="3" name="Fußzeilenplatzhalter 2"/>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4" name="Foliennummernplatzhalter 3"/>
          <p:cNvSpPr>
            <a:spLocks noGrp="1"/>
          </p:cNvSpPr>
          <p:nvPr>
            <p:ph type="sldNum" sz="quarter" idx="11"/>
          </p:nvPr>
        </p:nvSpPr>
        <p:spPr/>
        <p:txBody>
          <a:bodyPr/>
          <a:lstStyle/>
          <a:p>
            <a:pPr>
              <a:defRPr/>
            </a:pPr>
            <a:fld id="{F2F3D233-F6A3-4273-AC13-65AEED9229EE}" type="slidenum">
              <a:rPr lang="de-DE" altLang="de-DE" smtClean="0">
                <a:solidFill>
                  <a:prstClr val="white"/>
                </a:solidFill>
              </a:rPr>
              <a:pPr>
                <a:defRPr/>
              </a:pPr>
              <a:t>3</a:t>
            </a:fld>
            <a:endParaRPr lang="de-DE" altLang="de-DE">
              <a:solidFill>
                <a:prstClr val="white"/>
              </a:solidFill>
            </a:endParaRPr>
          </a:p>
        </p:txBody>
      </p:sp>
      <p:sp>
        <p:nvSpPr>
          <p:cNvPr id="5" name="Datumsplatzhalter 4"/>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pic>
        <p:nvPicPr>
          <p:cNvPr id="6" name="Grafik 5"/>
          <p:cNvPicPr>
            <a:picLocks noChangeAspect="1"/>
          </p:cNvPicPr>
          <p:nvPr/>
        </p:nvPicPr>
        <p:blipFill rotWithShape="1">
          <a:blip r:embed="rId2"/>
          <a:srcRect t="14078" r="37442"/>
          <a:stretch/>
        </p:blipFill>
        <p:spPr>
          <a:xfrm>
            <a:off x="2027630" y="1480870"/>
            <a:ext cx="4824019" cy="4777322"/>
          </a:xfrm>
          <a:prstGeom prst="rect">
            <a:avLst/>
          </a:prstGeom>
        </p:spPr>
      </p:pic>
      <p:sp>
        <p:nvSpPr>
          <p:cNvPr id="7" name="Textfeld 6"/>
          <p:cNvSpPr txBox="1"/>
          <p:nvPr/>
        </p:nvSpPr>
        <p:spPr>
          <a:xfrm>
            <a:off x="7005470" y="5921375"/>
            <a:ext cx="2462213" cy="153888"/>
          </a:xfrm>
          <a:prstGeom prst="rect">
            <a:avLst/>
          </a:prstGeom>
          <a:noFill/>
        </p:spPr>
        <p:txBody>
          <a:bodyPr wrap="none" lIns="0" tIns="0" rIns="0" bIns="0" rtlCol="0">
            <a:spAutoFit/>
          </a:bodyPr>
          <a:lstStyle/>
          <a:p>
            <a:r>
              <a:rPr lang="de-DE" sz="1000" dirty="0">
                <a:latin typeface="+mn-lt"/>
              </a:rPr>
              <a:t>Quelle: </a:t>
            </a:r>
            <a:r>
              <a:rPr lang="de-DE" sz="1000" dirty="0" err="1">
                <a:latin typeface="+mn-lt"/>
              </a:rPr>
              <a:t>de.statista</a:t>
            </a:r>
            <a:r>
              <a:rPr lang="de-DE" sz="1000" dirty="0">
                <a:latin typeface="+mn-lt"/>
              </a:rPr>
              <a:t>, Datenstand 25.01.2021</a:t>
            </a:r>
          </a:p>
        </p:txBody>
      </p:sp>
      <p:cxnSp>
        <p:nvCxnSpPr>
          <p:cNvPr id="9" name="Gerader Verbinder 8"/>
          <p:cNvCxnSpPr/>
          <p:nvPr/>
        </p:nvCxnSpPr>
        <p:spPr>
          <a:xfrm>
            <a:off x="5829298" y="1388700"/>
            <a:ext cx="0" cy="4601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6122370" y="1388700"/>
            <a:ext cx="0" cy="460179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9164752" y="3735063"/>
            <a:ext cx="2314944" cy="162273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p>
            <a:r>
              <a:rPr lang="de-DE" sz="1600" u="sng" dirty="0">
                <a:latin typeface="+mn-lt"/>
              </a:rPr>
              <a:t>Netzgebiet BEW Netze: </a:t>
            </a:r>
          </a:p>
          <a:p>
            <a:endParaRPr lang="de-DE" sz="1600" dirty="0">
              <a:latin typeface="+mn-lt"/>
            </a:endParaRPr>
          </a:p>
          <a:p>
            <a:r>
              <a:rPr lang="de-DE" sz="1600" dirty="0">
                <a:latin typeface="+mn-lt"/>
              </a:rPr>
              <a:t>42 Ladepunkte BEW</a:t>
            </a:r>
          </a:p>
          <a:p>
            <a:r>
              <a:rPr lang="de-DE" sz="1600" dirty="0">
                <a:latin typeface="+mn-lt"/>
              </a:rPr>
              <a:t>5 Ladepunkte andere</a:t>
            </a:r>
          </a:p>
          <a:p>
            <a:endParaRPr lang="de-DE" sz="1600" dirty="0">
              <a:latin typeface="+mn-lt"/>
            </a:endParaRPr>
          </a:p>
          <a:p>
            <a:r>
              <a:rPr lang="de-DE" sz="1600" dirty="0">
                <a:latin typeface="+mn-lt"/>
              </a:rPr>
              <a:t>71,5 Tsd. Einwohner</a:t>
            </a:r>
          </a:p>
        </p:txBody>
      </p:sp>
      <p:sp>
        <p:nvSpPr>
          <p:cNvPr id="14" name="Textfeld 13"/>
          <p:cNvSpPr txBox="1"/>
          <p:nvPr/>
        </p:nvSpPr>
        <p:spPr>
          <a:xfrm>
            <a:off x="10456980" y="5464359"/>
            <a:ext cx="1022716" cy="153888"/>
          </a:xfrm>
          <a:prstGeom prst="rect">
            <a:avLst/>
          </a:prstGeom>
          <a:noFill/>
        </p:spPr>
        <p:txBody>
          <a:bodyPr wrap="none" lIns="0" tIns="0" rIns="0" bIns="0" rtlCol="0">
            <a:spAutoFit/>
          </a:bodyPr>
          <a:lstStyle/>
          <a:p>
            <a:r>
              <a:rPr lang="de-DE" sz="1000" dirty="0">
                <a:latin typeface="+mn-lt"/>
              </a:rPr>
              <a:t>Stand: Febr. 2022</a:t>
            </a:r>
          </a:p>
        </p:txBody>
      </p:sp>
      <p:sp>
        <p:nvSpPr>
          <p:cNvPr id="8" name="Rechteckige Legende 7"/>
          <p:cNvSpPr/>
          <p:nvPr/>
        </p:nvSpPr>
        <p:spPr>
          <a:xfrm>
            <a:off x="6761018" y="2051771"/>
            <a:ext cx="1459345" cy="304800"/>
          </a:xfrm>
          <a:prstGeom prst="wedgeRectCallout">
            <a:avLst>
              <a:gd name="adj1" fmla="val -90329"/>
              <a:gd name="adj2" fmla="val 129167"/>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BEW Netze</a:t>
            </a:r>
          </a:p>
        </p:txBody>
      </p:sp>
      <p:sp>
        <p:nvSpPr>
          <p:cNvPr id="15" name="Rechteckige Legende 14"/>
          <p:cNvSpPr/>
          <p:nvPr/>
        </p:nvSpPr>
        <p:spPr>
          <a:xfrm>
            <a:off x="6762232" y="4193742"/>
            <a:ext cx="1458131" cy="304800"/>
          </a:xfrm>
          <a:prstGeom prst="wedgeRectCallout">
            <a:avLst>
              <a:gd name="adj1" fmla="val -111231"/>
              <a:gd name="adj2" fmla="val 1625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Wermelskirchen</a:t>
            </a:r>
          </a:p>
        </p:txBody>
      </p:sp>
    </p:spTree>
    <p:extLst>
      <p:ext uri="{BB962C8B-B14F-4D97-AF65-F5344CB8AC3E}">
        <p14:creationId xmlns:p14="http://schemas.microsoft.com/office/powerpoint/2010/main" val="244039049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1CBAE3CE-EEF8-7C1E-FB65-BCC671DAB154}"/>
              </a:ext>
            </a:extLst>
          </p:cNvPr>
          <p:cNvPicPr>
            <a:picLocks noChangeAspect="1"/>
          </p:cNvPicPr>
          <p:nvPr/>
        </p:nvPicPr>
        <p:blipFill>
          <a:blip r:embed="rId2"/>
          <a:stretch>
            <a:fillRect/>
          </a:stretch>
        </p:blipFill>
        <p:spPr>
          <a:xfrm>
            <a:off x="6579363" y="1848594"/>
            <a:ext cx="5514235" cy="3802398"/>
          </a:xfrm>
          <a:prstGeom prst="rect">
            <a:avLst/>
          </a:prstGeom>
        </p:spPr>
      </p:pic>
      <p:sp>
        <p:nvSpPr>
          <p:cNvPr id="2" name="Titel 1"/>
          <p:cNvSpPr>
            <a:spLocks noGrp="1"/>
          </p:cNvSpPr>
          <p:nvPr>
            <p:ph type="title"/>
          </p:nvPr>
        </p:nvSpPr>
        <p:spPr/>
        <p:txBody>
          <a:bodyPr/>
          <a:lstStyle/>
          <a:p>
            <a:r>
              <a:rPr lang="de-DE" dirty="0"/>
              <a:t>Ladevorgänge an öffentlichen Ladesäulen in Wermelskirchen</a:t>
            </a:r>
          </a:p>
        </p:txBody>
      </p:sp>
      <p:sp>
        <p:nvSpPr>
          <p:cNvPr id="4" name="Fußzeilenplatzhalter 3"/>
          <p:cNvSpPr>
            <a:spLocks noGrp="1"/>
          </p:cNvSpPr>
          <p:nvPr>
            <p:ph type="ftr" sz="quarter" idx="14"/>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5" name="Foliennummernplatzhalter 4"/>
          <p:cNvSpPr>
            <a:spLocks noGrp="1"/>
          </p:cNvSpPr>
          <p:nvPr>
            <p:ph type="sldNum" sz="quarter" idx="15"/>
          </p:nvPr>
        </p:nvSpPr>
        <p:spPr/>
        <p:txBody>
          <a:bodyPr/>
          <a:lstStyle/>
          <a:p>
            <a:pPr>
              <a:defRPr/>
            </a:pPr>
            <a:fld id="{D6156371-5510-4701-8984-9E24FDAFF480}" type="slidenum">
              <a:rPr lang="de-DE" altLang="de-DE" smtClean="0">
                <a:solidFill>
                  <a:prstClr val="white"/>
                </a:solidFill>
              </a:rPr>
              <a:pPr>
                <a:defRPr/>
              </a:pPr>
              <a:t>4</a:t>
            </a:fld>
            <a:endParaRPr lang="de-DE" altLang="de-DE">
              <a:solidFill>
                <a:prstClr val="white"/>
              </a:solidFill>
            </a:endParaRPr>
          </a:p>
        </p:txBody>
      </p:sp>
      <p:sp>
        <p:nvSpPr>
          <p:cNvPr id="6" name="Datumsplatzhalter 5"/>
          <p:cNvSpPr>
            <a:spLocks noGrp="1"/>
          </p:cNvSpPr>
          <p:nvPr>
            <p:ph type="dt" sz="half" idx="16"/>
          </p:nvPr>
        </p:nvSpPr>
        <p:spPr/>
        <p:txBody>
          <a:bodyPr/>
          <a:lstStyle/>
          <a:p>
            <a:pPr>
              <a:defRPr/>
            </a:pPr>
            <a:r>
              <a:rPr lang="de-DE">
                <a:solidFill>
                  <a:prstClr val="white"/>
                </a:solidFill>
              </a:rPr>
              <a:t>11.05.2022</a:t>
            </a:r>
            <a:endParaRPr lang="de-DE" dirty="0">
              <a:solidFill>
                <a:prstClr val="white"/>
              </a:solidFill>
            </a:endParaRPr>
          </a:p>
        </p:txBody>
      </p:sp>
      <p:sp>
        <p:nvSpPr>
          <p:cNvPr id="17" name="Textfeld 16"/>
          <p:cNvSpPr txBox="1"/>
          <p:nvPr/>
        </p:nvSpPr>
        <p:spPr>
          <a:xfrm>
            <a:off x="6901745" y="5313978"/>
            <a:ext cx="349320" cy="193470"/>
          </a:xfrm>
          <a:prstGeom prst="rect">
            <a:avLst/>
          </a:prstGeom>
          <a:noFill/>
        </p:spPr>
        <p:txBody>
          <a:bodyPr wrap="none" lIns="0" tIns="0" rIns="0" bIns="0" rtlCol="0">
            <a:spAutoFit/>
          </a:bodyPr>
          <a:lstStyle/>
          <a:p>
            <a:r>
              <a:rPr lang="de-DE" sz="1200" dirty="0">
                <a:latin typeface="+mn-lt"/>
              </a:rPr>
              <a:t>2018</a:t>
            </a:r>
          </a:p>
        </p:txBody>
      </p:sp>
      <p:sp>
        <p:nvSpPr>
          <p:cNvPr id="18" name="Textfeld 17"/>
          <p:cNvSpPr txBox="1"/>
          <p:nvPr/>
        </p:nvSpPr>
        <p:spPr>
          <a:xfrm>
            <a:off x="8062209" y="5313978"/>
            <a:ext cx="349320" cy="193470"/>
          </a:xfrm>
          <a:prstGeom prst="rect">
            <a:avLst/>
          </a:prstGeom>
          <a:noFill/>
        </p:spPr>
        <p:txBody>
          <a:bodyPr wrap="none" lIns="0" tIns="0" rIns="0" bIns="0" rtlCol="0">
            <a:spAutoFit/>
          </a:bodyPr>
          <a:lstStyle/>
          <a:p>
            <a:r>
              <a:rPr lang="de-DE" sz="1200" dirty="0">
                <a:latin typeface="+mn-lt"/>
              </a:rPr>
              <a:t>2019</a:t>
            </a:r>
          </a:p>
        </p:txBody>
      </p:sp>
      <p:sp>
        <p:nvSpPr>
          <p:cNvPr id="19" name="Textfeld 18"/>
          <p:cNvSpPr txBox="1"/>
          <p:nvPr/>
        </p:nvSpPr>
        <p:spPr>
          <a:xfrm flipH="1">
            <a:off x="9222673" y="5313978"/>
            <a:ext cx="436724" cy="193470"/>
          </a:xfrm>
          <a:prstGeom prst="rect">
            <a:avLst/>
          </a:prstGeom>
          <a:noFill/>
        </p:spPr>
        <p:txBody>
          <a:bodyPr wrap="square" lIns="0" tIns="0" rIns="0" bIns="0" rtlCol="0">
            <a:spAutoFit/>
          </a:bodyPr>
          <a:lstStyle/>
          <a:p>
            <a:r>
              <a:rPr lang="de-DE" sz="1200" dirty="0">
                <a:latin typeface="+mn-lt"/>
              </a:rPr>
              <a:t>2020</a:t>
            </a:r>
          </a:p>
        </p:txBody>
      </p:sp>
      <p:sp>
        <p:nvSpPr>
          <p:cNvPr id="20" name="Textfeld 19"/>
          <p:cNvSpPr txBox="1"/>
          <p:nvPr/>
        </p:nvSpPr>
        <p:spPr>
          <a:xfrm>
            <a:off x="10470541" y="5313978"/>
            <a:ext cx="349320" cy="193470"/>
          </a:xfrm>
          <a:prstGeom prst="rect">
            <a:avLst/>
          </a:prstGeom>
          <a:noFill/>
        </p:spPr>
        <p:txBody>
          <a:bodyPr wrap="none" lIns="0" tIns="0" rIns="0" bIns="0" rtlCol="0">
            <a:spAutoFit/>
          </a:bodyPr>
          <a:lstStyle/>
          <a:p>
            <a:r>
              <a:rPr lang="de-DE" sz="1200" dirty="0">
                <a:latin typeface="+mn-lt"/>
              </a:rPr>
              <a:t>2021</a:t>
            </a:r>
          </a:p>
        </p:txBody>
      </p:sp>
      <p:sp>
        <p:nvSpPr>
          <p:cNvPr id="21" name="Textfeld 20"/>
          <p:cNvSpPr txBox="1"/>
          <p:nvPr/>
        </p:nvSpPr>
        <p:spPr>
          <a:xfrm>
            <a:off x="11631006" y="5313978"/>
            <a:ext cx="349320" cy="193470"/>
          </a:xfrm>
          <a:prstGeom prst="rect">
            <a:avLst/>
          </a:prstGeom>
          <a:noFill/>
        </p:spPr>
        <p:txBody>
          <a:bodyPr wrap="none" lIns="0" tIns="0" rIns="0" bIns="0" rtlCol="0">
            <a:spAutoFit/>
          </a:bodyPr>
          <a:lstStyle/>
          <a:p>
            <a:r>
              <a:rPr lang="de-DE" sz="1200" dirty="0">
                <a:latin typeface="+mn-lt"/>
              </a:rPr>
              <a:t>2022</a:t>
            </a:r>
          </a:p>
        </p:txBody>
      </p:sp>
      <p:sp>
        <p:nvSpPr>
          <p:cNvPr id="3" name="Textfeld 2"/>
          <p:cNvSpPr txBox="1"/>
          <p:nvPr/>
        </p:nvSpPr>
        <p:spPr>
          <a:xfrm>
            <a:off x="1467587" y="4580592"/>
            <a:ext cx="4145051" cy="153888"/>
          </a:xfrm>
          <a:prstGeom prst="rect">
            <a:avLst/>
          </a:prstGeom>
          <a:noFill/>
        </p:spPr>
        <p:txBody>
          <a:bodyPr wrap="square" lIns="0" tIns="0" rIns="0" bIns="0" rtlCol="0">
            <a:spAutoFit/>
          </a:bodyPr>
          <a:lstStyle/>
          <a:p>
            <a:r>
              <a:rPr lang="de-DE" sz="1000" dirty="0">
                <a:latin typeface="+mn-lt"/>
              </a:rPr>
              <a:t>Daten bis April 2022, „Obere Remscheider Str.“ 2021/22 z.T. geschätzt</a:t>
            </a:r>
          </a:p>
        </p:txBody>
      </p:sp>
      <p:pic>
        <p:nvPicPr>
          <p:cNvPr id="28" name="Grafik 27">
            <a:extLst>
              <a:ext uri="{FF2B5EF4-FFF2-40B4-BE49-F238E27FC236}">
                <a16:creationId xmlns:a16="http://schemas.microsoft.com/office/drawing/2014/main" id="{64378424-EDA4-9402-8254-69FD8A527305}"/>
              </a:ext>
            </a:extLst>
          </p:cNvPr>
          <p:cNvPicPr>
            <a:picLocks noChangeAspect="1"/>
          </p:cNvPicPr>
          <p:nvPr/>
        </p:nvPicPr>
        <p:blipFill>
          <a:blip r:embed="rId3"/>
          <a:stretch>
            <a:fillRect/>
          </a:stretch>
        </p:blipFill>
        <p:spPr>
          <a:xfrm>
            <a:off x="1467587" y="1848594"/>
            <a:ext cx="5026721" cy="2650254"/>
          </a:xfrm>
          <a:prstGeom prst="rect">
            <a:avLst/>
          </a:prstGeom>
        </p:spPr>
      </p:pic>
    </p:spTree>
    <p:extLst>
      <p:ext uri="{BB962C8B-B14F-4D97-AF65-F5344CB8AC3E}">
        <p14:creationId xmlns:p14="http://schemas.microsoft.com/office/powerpoint/2010/main" val="14226956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Schnellladestation P&amp;R-Parkplatz</a:t>
            </a:r>
          </a:p>
        </p:txBody>
      </p:sp>
      <p:sp>
        <p:nvSpPr>
          <p:cNvPr id="3" name="Inhaltsplatzhalter 2"/>
          <p:cNvSpPr>
            <a:spLocks noGrp="1"/>
          </p:cNvSpPr>
          <p:nvPr>
            <p:ph sz="half" idx="1"/>
          </p:nvPr>
        </p:nvSpPr>
        <p:spPr>
          <a:xfrm>
            <a:off x="1415999" y="1809750"/>
            <a:ext cx="6444323" cy="3779838"/>
          </a:xfrm>
        </p:spPr>
        <p:txBody>
          <a:bodyPr/>
          <a:lstStyle/>
          <a:p>
            <a:pPr marL="0" indent="0">
              <a:buNone/>
            </a:pPr>
            <a:r>
              <a:rPr lang="de-DE" b="1" dirty="0"/>
              <a:t>Aktueller Status</a:t>
            </a:r>
          </a:p>
          <a:p>
            <a:r>
              <a:rPr lang="de-DE" dirty="0"/>
              <a:t>Aufbau von zwei DC-Ladesäulen mit je 300 kW Leistung und einer AC-Ladesäule mit 22 kW Leistung</a:t>
            </a:r>
          </a:p>
          <a:p>
            <a:r>
              <a:rPr lang="de-DE" dirty="0"/>
              <a:t>Antragsunterlagen am 31.08.2021 eingereicht, bisher keine Rückmeldung („Öffentlich zugängliche Ladeinfrastruktur für Elektrofahrzeuge in Deutschland“)</a:t>
            </a:r>
          </a:p>
          <a:p>
            <a:r>
              <a:rPr lang="de-DE" dirty="0"/>
              <a:t>Auskunft seitens des Bundesministeriums für Digitales und Verkehr (BMDV), dass eine Bearbeitung von Mai bis Oktober 2022 erfolgt</a:t>
            </a:r>
          </a:p>
          <a:p>
            <a:r>
              <a:rPr lang="de-DE" dirty="0"/>
              <a:t>Lieferfrist für Mittelspannungsstation zurzeit deutlich über 6 Monate; da diese erst nach Bewilligung der Fördermittel bestellt werden darf, ist eine Inbetriebnahme in 2023 wahrscheinlich</a:t>
            </a:r>
          </a:p>
        </p:txBody>
      </p:sp>
      <p:sp>
        <p:nvSpPr>
          <p:cNvPr id="5" name="Fußzeilenplatzhalter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alpha val="50000"/>
                  </a:prstClr>
                </a:solidFill>
                <a:effectLst/>
                <a:uLnTx/>
                <a:uFillTx/>
                <a:latin typeface="Tahoma" panose="020B0604030504040204" pitchFamily="34" charset="0"/>
                <a:ea typeface="Tahoma" panose="020B0604030504040204" pitchFamily="34" charset="0"/>
                <a:cs typeface="Tahoma" panose="020B0604030504040204" pitchFamily="34" charset="0"/>
              </a:rPr>
              <a:t>Elektromobilität</a:t>
            </a:r>
            <a:endParaRPr kumimoji="0" lang="de-DE" sz="1200" b="0" i="0" u="none" strike="noStrike" kern="1200" cap="none" spc="0" normalizeH="0" baseline="0" noProof="0" dirty="0">
              <a:ln>
                <a:noFill/>
              </a:ln>
              <a:solidFill>
                <a:prstClr val="black">
                  <a:alpha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oliennummernplatzhalter 5"/>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8747FB-EBCE-4FE7-9BFB-3FA0BA6D7B0B}" type="slidenum">
              <a:rPr kumimoji="0" lang="de-DE" altLang="de-DE" sz="1200" b="0" i="0" u="none" strike="noStrike" kern="1200" cap="none" spc="0" normalizeH="0" baseline="0" noProof="0" smtClean="0">
                <a:ln>
                  <a:noFill/>
                </a:ln>
                <a:solidFill>
                  <a:prstClr val="white"/>
                </a:solidFill>
                <a:effectLst/>
                <a:uLnTx/>
                <a:uFillTx/>
                <a:latin typeface="Tahoma" pitchFamily="34"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7" name="Datumsplatzhalter 6"/>
          <p:cNvSpPr>
            <a:spLocks noGrp="1"/>
          </p:cNvSpPr>
          <p:nvPr>
            <p:ph type="dt" sz="half"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11.05.2022</a:t>
            </a:r>
            <a:endParaRPr kumimoji="0" lang="de-DE"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Grafik 8"/>
          <p:cNvPicPr>
            <a:picLocks noChangeAspect="1"/>
          </p:cNvPicPr>
          <p:nvPr/>
        </p:nvPicPr>
        <p:blipFill>
          <a:blip r:embed="rId2"/>
          <a:stretch>
            <a:fillRect/>
          </a:stretch>
        </p:blipFill>
        <p:spPr>
          <a:xfrm>
            <a:off x="9294721" y="1664880"/>
            <a:ext cx="1854734" cy="3924708"/>
          </a:xfrm>
          <a:prstGeom prst="rect">
            <a:avLst/>
          </a:prstGeom>
        </p:spPr>
      </p:pic>
    </p:spTree>
    <p:extLst>
      <p:ext uri="{BB962C8B-B14F-4D97-AF65-F5344CB8AC3E}">
        <p14:creationId xmlns:p14="http://schemas.microsoft.com/office/powerpoint/2010/main" val="30171547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A2808-DF15-4488-A838-7AE428185658}"/>
              </a:ext>
            </a:extLst>
          </p:cNvPr>
          <p:cNvSpPr>
            <a:spLocks noGrp="1"/>
          </p:cNvSpPr>
          <p:nvPr>
            <p:ph type="title"/>
          </p:nvPr>
        </p:nvSpPr>
        <p:spPr/>
        <p:txBody>
          <a:bodyPr/>
          <a:lstStyle/>
          <a:p>
            <a:r>
              <a:rPr lang="de-DE" dirty="0"/>
              <a:t>Ausbau der Elektromobilität hat viele Facetten</a:t>
            </a:r>
          </a:p>
        </p:txBody>
      </p:sp>
      <p:sp>
        <p:nvSpPr>
          <p:cNvPr id="5" name="Fußzeilenplatzhalter 4">
            <a:extLst>
              <a:ext uri="{FF2B5EF4-FFF2-40B4-BE49-F238E27FC236}">
                <a16:creationId xmlns:a16="http://schemas.microsoft.com/office/drawing/2014/main" id="{274BE7B3-A2CA-4A84-AE2D-35280084C875}"/>
              </a:ext>
            </a:extLst>
          </p:cNvPr>
          <p:cNvSpPr>
            <a:spLocks noGrp="1"/>
          </p:cNvSpPr>
          <p:nvPr>
            <p:ph type="ftr" sz="quarter" idx="10"/>
          </p:nvPr>
        </p:nvSpPr>
        <p:spPr/>
        <p:txBody>
          <a:bodyPr/>
          <a:lstStyle/>
          <a:p>
            <a:pPr>
              <a:defRPr/>
            </a:pPr>
            <a:r>
              <a:rPr lang="de-DE"/>
              <a:t>Elektromobilität</a:t>
            </a:r>
            <a:endParaRPr lang="de-DE" dirty="0"/>
          </a:p>
        </p:txBody>
      </p:sp>
      <p:sp>
        <p:nvSpPr>
          <p:cNvPr id="6" name="Foliennummernplatzhalter 5">
            <a:extLst>
              <a:ext uri="{FF2B5EF4-FFF2-40B4-BE49-F238E27FC236}">
                <a16:creationId xmlns:a16="http://schemas.microsoft.com/office/drawing/2014/main" id="{664D5C10-555C-4C24-BC7E-A20717491F90}"/>
              </a:ext>
            </a:extLst>
          </p:cNvPr>
          <p:cNvSpPr>
            <a:spLocks noGrp="1"/>
          </p:cNvSpPr>
          <p:nvPr>
            <p:ph type="sldNum" sz="quarter" idx="11"/>
          </p:nvPr>
        </p:nvSpPr>
        <p:spPr/>
        <p:txBody>
          <a:bodyPr/>
          <a:lstStyle/>
          <a:p>
            <a:pPr>
              <a:defRPr/>
            </a:pPr>
            <a:fld id="{868747FB-EBCE-4FE7-9BFB-3FA0BA6D7B0B}" type="slidenum">
              <a:rPr lang="de-DE" altLang="de-DE" smtClean="0"/>
              <a:pPr>
                <a:defRPr/>
              </a:pPr>
              <a:t>6</a:t>
            </a:fld>
            <a:endParaRPr lang="de-DE" altLang="de-DE"/>
          </a:p>
        </p:txBody>
      </p:sp>
      <p:sp>
        <p:nvSpPr>
          <p:cNvPr id="7" name="Datumsplatzhalter 6">
            <a:extLst>
              <a:ext uri="{FF2B5EF4-FFF2-40B4-BE49-F238E27FC236}">
                <a16:creationId xmlns:a16="http://schemas.microsoft.com/office/drawing/2014/main" id="{00D73E84-4CD3-4CDF-B6B5-3C51722647B8}"/>
              </a:ext>
            </a:extLst>
          </p:cNvPr>
          <p:cNvSpPr>
            <a:spLocks noGrp="1"/>
          </p:cNvSpPr>
          <p:nvPr>
            <p:ph type="dt" sz="half" idx="12"/>
          </p:nvPr>
        </p:nvSpPr>
        <p:spPr/>
        <p:txBody>
          <a:bodyPr/>
          <a:lstStyle/>
          <a:p>
            <a:pPr>
              <a:defRPr/>
            </a:pPr>
            <a:r>
              <a:rPr lang="de-DE"/>
              <a:t>11.05.2022</a:t>
            </a:r>
            <a:endParaRPr lang="de-DE" dirty="0"/>
          </a:p>
        </p:txBody>
      </p:sp>
      <p:sp>
        <p:nvSpPr>
          <p:cNvPr id="8" name="Sechseck 7">
            <a:extLst>
              <a:ext uri="{FF2B5EF4-FFF2-40B4-BE49-F238E27FC236}">
                <a16:creationId xmlns:a16="http://schemas.microsoft.com/office/drawing/2014/main" id="{E8D09467-5E53-4BFF-A6A5-AF85B3D915FC}"/>
              </a:ext>
            </a:extLst>
          </p:cNvPr>
          <p:cNvSpPr/>
          <p:nvPr/>
        </p:nvSpPr>
        <p:spPr>
          <a:xfrm>
            <a:off x="1274477" y="1722267"/>
            <a:ext cx="1730082" cy="1491450"/>
          </a:xfrm>
          <a:prstGeom prst="hexagon">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Wo entsteht der Bedarf?</a:t>
            </a:r>
          </a:p>
        </p:txBody>
      </p:sp>
      <p:sp>
        <p:nvSpPr>
          <p:cNvPr id="9" name="Sechseck 8">
            <a:extLst>
              <a:ext uri="{FF2B5EF4-FFF2-40B4-BE49-F238E27FC236}">
                <a16:creationId xmlns:a16="http://schemas.microsoft.com/office/drawing/2014/main" id="{C29B50D5-C558-40AB-94B3-52D2E35D92BB}"/>
              </a:ext>
            </a:extLst>
          </p:cNvPr>
          <p:cNvSpPr/>
          <p:nvPr/>
        </p:nvSpPr>
        <p:spPr>
          <a:xfrm>
            <a:off x="2767405" y="2537540"/>
            <a:ext cx="1730082" cy="149145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Welche Technik?</a:t>
            </a:r>
          </a:p>
        </p:txBody>
      </p:sp>
      <p:sp>
        <p:nvSpPr>
          <p:cNvPr id="10" name="Sechseck 9">
            <a:extLst>
              <a:ext uri="{FF2B5EF4-FFF2-40B4-BE49-F238E27FC236}">
                <a16:creationId xmlns:a16="http://schemas.microsoft.com/office/drawing/2014/main" id="{29D6CC60-F9A4-464D-AB13-6C075A52FFD6}"/>
              </a:ext>
            </a:extLst>
          </p:cNvPr>
          <p:cNvSpPr/>
          <p:nvPr/>
        </p:nvSpPr>
        <p:spPr>
          <a:xfrm>
            <a:off x="4260333" y="3352813"/>
            <a:ext cx="1730082" cy="149145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Zukunft Wasser-stoff?</a:t>
            </a:r>
          </a:p>
        </p:txBody>
      </p:sp>
      <p:sp>
        <p:nvSpPr>
          <p:cNvPr id="11" name="Sechseck 10">
            <a:extLst>
              <a:ext uri="{FF2B5EF4-FFF2-40B4-BE49-F238E27FC236}">
                <a16:creationId xmlns:a16="http://schemas.microsoft.com/office/drawing/2014/main" id="{636148D5-4D08-4514-A51F-1BA489770D02}"/>
              </a:ext>
            </a:extLst>
          </p:cNvPr>
          <p:cNvSpPr/>
          <p:nvPr/>
        </p:nvSpPr>
        <p:spPr>
          <a:xfrm>
            <a:off x="5753261" y="4168086"/>
            <a:ext cx="1730082" cy="1491450"/>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Lade- und Last- manage-</a:t>
            </a:r>
            <a:r>
              <a:rPr lang="de-DE" sz="1800" dirty="0" err="1"/>
              <a:t>ment</a:t>
            </a:r>
            <a:r>
              <a:rPr lang="de-DE" sz="1800" dirty="0"/>
              <a:t>?</a:t>
            </a:r>
          </a:p>
        </p:txBody>
      </p:sp>
      <p:sp>
        <p:nvSpPr>
          <p:cNvPr id="12" name="Sechseck 11">
            <a:extLst>
              <a:ext uri="{FF2B5EF4-FFF2-40B4-BE49-F238E27FC236}">
                <a16:creationId xmlns:a16="http://schemas.microsoft.com/office/drawing/2014/main" id="{02D2FE3B-8149-4E1F-9354-A88194337E81}"/>
              </a:ext>
            </a:extLst>
          </p:cNvPr>
          <p:cNvSpPr/>
          <p:nvPr/>
        </p:nvSpPr>
        <p:spPr>
          <a:xfrm>
            <a:off x="4260333" y="1791815"/>
            <a:ext cx="1730082" cy="1491450"/>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err="1"/>
              <a:t>Auswir-kung</a:t>
            </a:r>
            <a:r>
              <a:rPr lang="de-DE" sz="1800" dirty="0"/>
              <a:t> auf Strom-netze?</a:t>
            </a:r>
          </a:p>
        </p:txBody>
      </p:sp>
      <p:sp>
        <p:nvSpPr>
          <p:cNvPr id="13" name="Sechseck 12">
            <a:extLst>
              <a:ext uri="{FF2B5EF4-FFF2-40B4-BE49-F238E27FC236}">
                <a16:creationId xmlns:a16="http://schemas.microsoft.com/office/drawing/2014/main" id="{6FF7CAB9-CE9E-476C-80BE-7029A1049F87}"/>
              </a:ext>
            </a:extLst>
          </p:cNvPr>
          <p:cNvSpPr/>
          <p:nvPr/>
        </p:nvSpPr>
        <p:spPr>
          <a:xfrm>
            <a:off x="5753261" y="2591552"/>
            <a:ext cx="1730082" cy="1491450"/>
          </a:xfrm>
          <a:prstGeom prst="hexagon">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Innen-stadt autofrei?</a:t>
            </a:r>
          </a:p>
        </p:txBody>
      </p:sp>
      <p:sp>
        <p:nvSpPr>
          <p:cNvPr id="14" name="Sechseck 13">
            <a:extLst>
              <a:ext uri="{FF2B5EF4-FFF2-40B4-BE49-F238E27FC236}">
                <a16:creationId xmlns:a16="http://schemas.microsoft.com/office/drawing/2014/main" id="{454A29E7-0889-46C4-9F9F-689DD8E0991E}"/>
              </a:ext>
            </a:extLst>
          </p:cNvPr>
          <p:cNvSpPr/>
          <p:nvPr/>
        </p:nvSpPr>
        <p:spPr>
          <a:xfrm>
            <a:off x="7246189" y="3406099"/>
            <a:ext cx="1730082" cy="149145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Auto-</a:t>
            </a:r>
            <a:r>
              <a:rPr lang="de-DE" sz="1800" dirty="0" err="1"/>
              <a:t>nomes</a:t>
            </a:r>
            <a:r>
              <a:rPr lang="de-DE" sz="1800" dirty="0"/>
              <a:t> Fahren, ÖPNV?</a:t>
            </a:r>
          </a:p>
        </p:txBody>
      </p:sp>
      <p:sp>
        <p:nvSpPr>
          <p:cNvPr id="15" name="Sechseck 14">
            <a:extLst>
              <a:ext uri="{FF2B5EF4-FFF2-40B4-BE49-F238E27FC236}">
                <a16:creationId xmlns:a16="http://schemas.microsoft.com/office/drawing/2014/main" id="{9CA64566-8F35-4CBF-A48C-7663E0C2FFC9}"/>
              </a:ext>
            </a:extLst>
          </p:cNvPr>
          <p:cNvSpPr/>
          <p:nvPr/>
        </p:nvSpPr>
        <p:spPr>
          <a:xfrm>
            <a:off x="7246189" y="1816268"/>
            <a:ext cx="1730082" cy="1491450"/>
          </a:xfrm>
          <a:prstGeom prst="hexagon">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Umgang mit </a:t>
            </a:r>
            <a:r>
              <a:rPr lang="de-DE" sz="1800" dirty="0" err="1"/>
              <a:t>be-grenztem</a:t>
            </a:r>
            <a:r>
              <a:rPr lang="de-DE" sz="1800" dirty="0"/>
              <a:t> Park-raum?</a:t>
            </a:r>
          </a:p>
        </p:txBody>
      </p:sp>
      <p:sp>
        <p:nvSpPr>
          <p:cNvPr id="16" name="Sechseck 15">
            <a:extLst>
              <a:ext uri="{FF2B5EF4-FFF2-40B4-BE49-F238E27FC236}">
                <a16:creationId xmlns:a16="http://schemas.microsoft.com/office/drawing/2014/main" id="{F506E908-674D-497C-A000-8331B9F6BA51}"/>
              </a:ext>
            </a:extLst>
          </p:cNvPr>
          <p:cNvSpPr/>
          <p:nvPr/>
        </p:nvSpPr>
        <p:spPr>
          <a:xfrm>
            <a:off x="8739117" y="4154789"/>
            <a:ext cx="1730082" cy="1491450"/>
          </a:xfrm>
          <a:prstGeom prst="hexagon">
            <a:avLst/>
          </a:prstGeom>
          <a:solidFill>
            <a:srgbClr val="CA4E2A"/>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800" dirty="0"/>
              <a:t>Laden an Laternen?</a:t>
            </a:r>
          </a:p>
        </p:txBody>
      </p:sp>
      <p:sp>
        <p:nvSpPr>
          <p:cNvPr id="3" name="Textfeld 2">
            <a:extLst>
              <a:ext uri="{FF2B5EF4-FFF2-40B4-BE49-F238E27FC236}">
                <a16:creationId xmlns:a16="http://schemas.microsoft.com/office/drawing/2014/main" id="{12D15633-706B-634D-9A03-3F804E4FFF17}"/>
              </a:ext>
            </a:extLst>
          </p:cNvPr>
          <p:cNvSpPr txBox="1"/>
          <p:nvPr/>
        </p:nvSpPr>
        <p:spPr>
          <a:xfrm>
            <a:off x="8994436" y="1941027"/>
            <a:ext cx="3094932" cy="422405"/>
          </a:xfrm>
          <a:prstGeom prst="rect">
            <a:avLst/>
          </a:prstGeom>
          <a:solidFill>
            <a:schemeClr val="bg1">
              <a:lumMod val="65000"/>
            </a:schemeClr>
          </a:solidFill>
          <a:effectLst>
            <a:outerShdw blurRad="50800" dist="38100" dir="2700000" algn="tl" rotWithShape="0">
              <a:prstClr val="black">
                <a:alpha val="40000"/>
              </a:prstClr>
            </a:outerShdw>
          </a:effectLst>
        </p:spPr>
        <p:txBody>
          <a:bodyPr wrap="none" lIns="72000" tIns="72000" rIns="72000" bIns="72000" rtlCol="0">
            <a:spAutoFit/>
          </a:bodyPr>
          <a:lstStyle/>
          <a:p>
            <a:r>
              <a:rPr lang="de-DE" sz="1800" b="1" dirty="0">
                <a:solidFill>
                  <a:srgbClr val="FFFF00"/>
                </a:solidFill>
                <a:latin typeface="+mn-lt"/>
              </a:rPr>
              <a:t>Bedarf/Stadtentwicklung</a:t>
            </a:r>
          </a:p>
        </p:txBody>
      </p:sp>
      <p:sp>
        <p:nvSpPr>
          <p:cNvPr id="18" name="Textfeld 17">
            <a:extLst>
              <a:ext uri="{FF2B5EF4-FFF2-40B4-BE49-F238E27FC236}">
                <a16:creationId xmlns:a16="http://schemas.microsoft.com/office/drawing/2014/main" id="{1325238A-C0A9-0C4C-79DE-81CBDFEAE787}"/>
              </a:ext>
            </a:extLst>
          </p:cNvPr>
          <p:cNvSpPr txBox="1"/>
          <p:nvPr/>
        </p:nvSpPr>
        <p:spPr>
          <a:xfrm>
            <a:off x="1233437" y="4298127"/>
            <a:ext cx="2809597" cy="42240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72000" tIns="72000" rIns="72000" bIns="72000" rtlCol="0">
            <a:spAutoFit/>
          </a:bodyPr>
          <a:lstStyle/>
          <a:p>
            <a:r>
              <a:rPr lang="de-DE" sz="1800" b="1" dirty="0">
                <a:solidFill>
                  <a:srgbClr val="00B050"/>
                </a:solidFill>
                <a:latin typeface="+mn-lt"/>
              </a:rPr>
              <a:t>Technik heute/morgen</a:t>
            </a:r>
          </a:p>
        </p:txBody>
      </p:sp>
      <p:sp>
        <p:nvSpPr>
          <p:cNvPr id="19" name="Textfeld 18">
            <a:extLst>
              <a:ext uri="{FF2B5EF4-FFF2-40B4-BE49-F238E27FC236}">
                <a16:creationId xmlns:a16="http://schemas.microsoft.com/office/drawing/2014/main" id="{B726C8CA-CA4C-60D2-A7D5-3690BEFC5A07}"/>
              </a:ext>
            </a:extLst>
          </p:cNvPr>
          <p:cNvSpPr txBox="1"/>
          <p:nvPr/>
        </p:nvSpPr>
        <p:spPr>
          <a:xfrm>
            <a:off x="7386461" y="5843589"/>
            <a:ext cx="1490326" cy="422405"/>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lIns="72000" tIns="72000" rIns="72000" bIns="72000" rtlCol="0">
            <a:spAutoFit/>
          </a:bodyPr>
          <a:lstStyle/>
          <a:p>
            <a:r>
              <a:rPr lang="de-DE" sz="1800" b="1" dirty="0">
                <a:solidFill>
                  <a:srgbClr val="C00000"/>
                </a:solidFill>
                <a:latin typeface="+mn-lt"/>
              </a:rPr>
              <a:t>Stromnetze</a:t>
            </a:r>
          </a:p>
        </p:txBody>
      </p:sp>
    </p:spTree>
    <p:extLst>
      <p:ext uri="{BB962C8B-B14F-4D97-AF65-F5344CB8AC3E}">
        <p14:creationId xmlns:p14="http://schemas.microsoft.com/office/powerpoint/2010/main" val="32222619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6049" y="395288"/>
            <a:ext cx="8448919" cy="1008062"/>
          </a:xfrm>
        </p:spPr>
        <p:txBody>
          <a:bodyPr/>
          <a:lstStyle/>
          <a:p>
            <a:r>
              <a:rPr lang="de-DE" dirty="0"/>
              <a:t>Konzept zum Aufbau einer bedarfsgerechten Ladeinfrastruktur im OBK</a:t>
            </a:r>
          </a:p>
        </p:txBody>
      </p:sp>
      <p:sp>
        <p:nvSpPr>
          <p:cNvPr id="3" name="Inhaltsplatzhalter 2"/>
          <p:cNvSpPr>
            <a:spLocks noGrp="1"/>
          </p:cNvSpPr>
          <p:nvPr>
            <p:ph sz="half" idx="1"/>
          </p:nvPr>
        </p:nvSpPr>
        <p:spPr>
          <a:xfrm>
            <a:off x="1416000" y="1809750"/>
            <a:ext cx="9890908" cy="3779838"/>
          </a:xfrm>
        </p:spPr>
        <p:txBody>
          <a:bodyPr/>
          <a:lstStyle/>
          <a:p>
            <a:pPr marL="0" indent="0">
              <a:buNone/>
            </a:pPr>
            <a:r>
              <a:rPr lang="de-DE" b="1" dirty="0"/>
              <a:t>Wesentliche Ergebnisse der Studie aus 2020:</a:t>
            </a:r>
          </a:p>
          <a:p>
            <a:r>
              <a:rPr lang="de-DE" dirty="0"/>
              <a:t>„Mittel- bis langfristig ist davon auszugehen, dass Elektrofahrzeuge bei einer mittleren Reichweite von 200-300 km überwiegend dort geladen werden, wo sie länger stehen, also an Wohngebäuden, bei Unternehmen und auf halböffentlichen Stellflächen. Sowohl die Nationale Plattform Elektromobilität (NPE) als auch diese Untersuchung gehen davon aus, dass über 80% aller Ladepunkte in diesen Bereichen benötigt werden.“</a:t>
            </a:r>
          </a:p>
          <a:p>
            <a:r>
              <a:rPr lang="de-DE" dirty="0"/>
              <a:t>Vorhandene öffentliche Ladeinfrastruktur dient der „Initialzündung“ und ist zurzeit im OBK schon gut vorhanden (kein Handlungsbedarf für die nächsten 3 – 4 Jahre)</a:t>
            </a:r>
          </a:p>
          <a:p>
            <a:r>
              <a:rPr lang="de-DE" dirty="0"/>
              <a:t>„Der durch den </a:t>
            </a:r>
            <a:r>
              <a:rPr lang="de-DE" dirty="0" err="1"/>
              <a:t>Hochlauf</a:t>
            </a:r>
            <a:r>
              <a:rPr lang="de-DE" dirty="0"/>
              <a:t> der Elektromobilität benötigte Bedarf für Ladeinfrastruktur im Oberbergischen Kreis kann nach den Ergebnissen der vorliegenden Analyse, insbesondere auch durch die ländlich geprägte Siedlungsstruktur, nahezu vollständig (von 95% in 2021 bis zu 98% in 2031) über die Nutzung von privaten Flächen (Stellplatz, Eigenheim, Garage Mietwohnen, Garagenhof, privater Parkplatz, Tiefgarage etc.) sowie bei Unternehmen auf den eigenen Grundstücken gedeckt werden.“</a:t>
            </a:r>
            <a:endParaRPr lang="de-DE" sz="800" b="1" dirty="0"/>
          </a:p>
          <a:p>
            <a:pPr marL="0" indent="0">
              <a:buNone/>
            </a:pPr>
            <a:r>
              <a:rPr lang="de-DE" b="1" dirty="0"/>
              <a:t>	</a:t>
            </a:r>
          </a:p>
        </p:txBody>
      </p:sp>
      <p:sp>
        <p:nvSpPr>
          <p:cNvPr id="5" name="Fußzeilenplatzhalter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black">
                    <a:alpha val="50000"/>
                  </a:prstClr>
                </a:solidFill>
                <a:effectLst/>
                <a:uLnTx/>
                <a:uFillTx/>
                <a:latin typeface="Tahoma" panose="020B0604030504040204" pitchFamily="34" charset="0"/>
                <a:ea typeface="Tahoma" panose="020B0604030504040204" pitchFamily="34" charset="0"/>
                <a:cs typeface="Tahoma" panose="020B0604030504040204" pitchFamily="34" charset="0"/>
              </a:rPr>
              <a:t>Elektromobilität</a:t>
            </a:r>
            <a:endParaRPr kumimoji="0" lang="de-DE" sz="1200" b="0" i="0" u="none" strike="noStrike" kern="1200" cap="none" spc="0" normalizeH="0" baseline="0" noProof="0" dirty="0">
              <a:ln>
                <a:noFill/>
              </a:ln>
              <a:solidFill>
                <a:prstClr val="black">
                  <a:alpha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oliennummernplatzhalter 5"/>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8747FB-EBCE-4FE7-9BFB-3FA0BA6D7B0B}" type="slidenum">
              <a:rPr kumimoji="0" lang="de-DE" altLang="de-DE" sz="1200" b="0" i="0" u="none" strike="noStrike" kern="1200" cap="none" spc="0" normalizeH="0" baseline="0" noProof="0" smtClean="0">
                <a:ln>
                  <a:noFill/>
                </a:ln>
                <a:solidFill>
                  <a:prstClr val="white"/>
                </a:solidFill>
                <a:effectLst/>
                <a:uLnTx/>
                <a:uFillTx/>
                <a:latin typeface="Tahoma" pitchFamily="34" charset="0"/>
                <a:ea typeface="+mn-ea"/>
                <a:cs typeface="Tahoma"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prstClr val="white"/>
              </a:solidFill>
              <a:effectLst/>
              <a:uLnTx/>
              <a:uFillTx/>
              <a:latin typeface="Tahoma" pitchFamily="34" charset="0"/>
              <a:ea typeface="+mn-ea"/>
              <a:cs typeface="Tahoma" pitchFamily="34" charset="0"/>
            </a:endParaRPr>
          </a:p>
        </p:txBody>
      </p:sp>
      <p:sp>
        <p:nvSpPr>
          <p:cNvPr id="7" name="Datumsplatzhalter 6"/>
          <p:cNvSpPr>
            <a:spLocks noGrp="1"/>
          </p:cNvSpPr>
          <p:nvPr>
            <p:ph type="dt" sz="half"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11.05.2022</a:t>
            </a:r>
            <a:endParaRPr kumimoji="0" lang="de-DE"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hteck 3">
            <a:extLst>
              <a:ext uri="{FF2B5EF4-FFF2-40B4-BE49-F238E27FC236}">
                <a16:creationId xmlns:a16="http://schemas.microsoft.com/office/drawing/2014/main" id="{A535BCED-5C54-4454-A4F3-9C11AD31B751}"/>
              </a:ext>
            </a:extLst>
          </p:cNvPr>
          <p:cNvSpPr/>
          <p:nvPr/>
        </p:nvSpPr>
        <p:spPr>
          <a:xfrm rot="20957932">
            <a:off x="7661460" y="882172"/>
            <a:ext cx="2157274" cy="70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RBK erstellt zurzeit ebenfalls eine Studie</a:t>
            </a:r>
          </a:p>
        </p:txBody>
      </p:sp>
      <p:sp>
        <p:nvSpPr>
          <p:cNvPr id="8" name="Sechseck 7">
            <a:extLst>
              <a:ext uri="{FF2B5EF4-FFF2-40B4-BE49-F238E27FC236}">
                <a16:creationId xmlns:a16="http://schemas.microsoft.com/office/drawing/2014/main" id="{6D1A62C0-5469-9AA3-9423-B450764EE2A5}"/>
              </a:ext>
            </a:extLst>
          </p:cNvPr>
          <p:cNvSpPr/>
          <p:nvPr/>
        </p:nvSpPr>
        <p:spPr>
          <a:xfrm>
            <a:off x="11406981" y="768366"/>
            <a:ext cx="538038" cy="463826"/>
          </a:xfrm>
          <a:prstGeom prst="hexagon">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11" name="Textfeld 10">
            <a:extLst>
              <a:ext uri="{FF2B5EF4-FFF2-40B4-BE49-F238E27FC236}">
                <a16:creationId xmlns:a16="http://schemas.microsoft.com/office/drawing/2014/main" id="{E2432256-457E-0666-1CFA-BD6132204C1E}"/>
              </a:ext>
            </a:extLst>
          </p:cNvPr>
          <p:cNvSpPr txBox="1"/>
          <p:nvPr/>
        </p:nvSpPr>
        <p:spPr>
          <a:xfrm>
            <a:off x="9994392" y="5545980"/>
            <a:ext cx="1240724" cy="153888"/>
          </a:xfrm>
          <a:prstGeom prst="rect">
            <a:avLst/>
          </a:prstGeom>
          <a:noFill/>
        </p:spPr>
        <p:txBody>
          <a:bodyPr wrap="none" lIns="0" tIns="0" rIns="0" bIns="0" rtlCol="0">
            <a:spAutoFit/>
          </a:bodyPr>
          <a:lstStyle/>
          <a:p>
            <a:r>
              <a:rPr lang="de-DE" sz="1000" dirty="0">
                <a:latin typeface="+mn-lt"/>
              </a:rPr>
              <a:t>Quelle: OBK, </a:t>
            </a:r>
            <a:r>
              <a:rPr lang="de-DE" sz="1000" dirty="0" err="1">
                <a:latin typeface="+mn-lt"/>
              </a:rPr>
              <a:t>EcoLibro</a:t>
            </a:r>
            <a:endParaRPr lang="de-DE" sz="1000" dirty="0">
              <a:latin typeface="+mn-lt"/>
            </a:endParaRPr>
          </a:p>
        </p:txBody>
      </p:sp>
    </p:spTree>
    <p:extLst>
      <p:ext uri="{BB962C8B-B14F-4D97-AF65-F5344CB8AC3E}">
        <p14:creationId xmlns:p14="http://schemas.microsoft.com/office/powerpoint/2010/main" val="22294625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Wo macht welche Ladeinfrastruktur Sinn? </a:t>
            </a:r>
            <a:r>
              <a:rPr lang="de-DE" sz="2000" dirty="0"/>
              <a:t>Langsam (bis 11 kW), mittelschnell (22 kW) oder schnell (ab 50 kW)</a:t>
            </a:r>
            <a:endParaRPr lang="de-DE" sz="2000" b="0" dirty="0"/>
          </a:p>
        </p:txBody>
      </p:sp>
      <p:sp>
        <p:nvSpPr>
          <p:cNvPr id="6" name="Textfeld 5">
            <a:extLst>
              <a:ext uri="{FF2B5EF4-FFF2-40B4-BE49-F238E27FC236}">
                <a16:creationId xmlns:a16="http://schemas.microsoft.com/office/drawing/2014/main" id="{6A24B819-95C4-4F25-912B-CCD8AFAD178A}"/>
              </a:ext>
            </a:extLst>
          </p:cNvPr>
          <p:cNvSpPr txBox="1"/>
          <p:nvPr/>
        </p:nvSpPr>
        <p:spPr>
          <a:xfrm>
            <a:off x="9290304" y="5807776"/>
            <a:ext cx="1837944" cy="261610"/>
          </a:xfrm>
          <a:prstGeom prst="rect">
            <a:avLst/>
          </a:prstGeom>
          <a:noFill/>
        </p:spPr>
        <p:txBody>
          <a:bodyPr wrap="square" rtlCol="0">
            <a:spAutoFit/>
          </a:bodyPr>
          <a:lstStyle/>
          <a:p>
            <a:r>
              <a:rPr lang="de-DE" sz="1100" dirty="0">
                <a:latin typeface="+mn-lt"/>
              </a:rPr>
              <a:t>Quellen: ASEW, </a:t>
            </a:r>
            <a:r>
              <a:rPr lang="de-DE" sz="1100" dirty="0" err="1">
                <a:latin typeface="+mn-lt"/>
              </a:rPr>
              <a:t>EcoLibro</a:t>
            </a:r>
            <a:endParaRPr lang="de-DE" sz="1100" dirty="0">
              <a:latin typeface="+mn-lt"/>
            </a:endParaRPr>
          </a:p>
        </p:txBody>
      </p:sp>
      <p:pic>
        <p:nvPicPr>
          <p:cNvPr id="12" name="Grafik 11">
            <a:extLst>
              <a:ext uri="{FF2B5EF4-FFF2-40B4-BE49-F238E27FC236}">
                <a16:creationId xmlns:a16="http://schemas.microsoft.com/office/drawing/2014/main" id="{A6078BD8-B1AD-44FE-BB5D-5BD9F7503B1B}"/>
              </a:ext>
            </a:extLst>
          </p:cNvPr>
          <p:cNvPicPr>
            <a:picLocks noChangeAspect="1"/>
          </p:cNvPicPr>
          <p:nvPr/>
        </p:nvPicPr>
        <p:blipFill>
          <a:blip r:embed="rId2"/>
          <a:stretch>
            <a:fillRect/>
          </a:stretch>
        </p:blipFill>
        <p:spPr>
          <a:xfrm>
            <a:off x="1416050" y="1758904"/>
            <a:ext cx="9538995" cy="4053027"/>
          </a:xfrm>
          <a:prstGeom prst="rect">
            <a:avLst/>
          </a:prstGeom>
        </p:spPr>
      </p:pic>
      <p:sp>
        <p:nvSpPr>
          <p:cNvPr id="2" name="Rechteck 1">
            <a:extLst>
              <a:ext uri="{FF2B5EF4-FFF2-40B4-BE49-F238E27FC236}">
                <a16:creationId xmlns:a16="http://schemas.microsoft.com/office/drawing/2014/main" id="{77384AB8-98D7-CDD0-EB43-DCFACE0AAE4E}"/>
              </a:ext>
            </a:extLst>
          </p:cNvPr>
          <p:cNvSpPr/>
          <p:nvPr/>
        </p:nvSpPr>
        <p:spPr>
          <a:xfrm rot="467302">
            <a:off x="9389752" y="1731822"/>
            <a:ext cx="2148715" cy="118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In </a:t>
            </a:r>
            <a:r>
              <a:rPr lang="de-DE" sz="1600" dirty="0">
                <a:latin typeface="+mn-lt"/>
              </a:rPr>
              <a:t>den</a:t>
            </a:r>
            <a:r>
              <a:rPr lang="de-DE" sz="1600" dirty="0"/>
              <a:t> allermeisten Fällen reichen 11 kW Ladelösungen vollkommen aus!</a:t>
            </a:r>
          </a:p>
        </p:txBody>
      </p:sp>
      <p:sp>
        <p:nvSpPr>
          <p:cNvPr id="11" name="Sechseck 10">
            <a:extLst>
              <a:ext uri="{FF2B5EF4-FFF2-40B4-BE49-F238E27FC236}">
                <a16:creationId xmlns:a16="http://schemas.microsoft.com/office/drawing/2014/main" id="{7DDF2CCB-CA2A-8007-0FF4-F26ECE18D931}"/>
              </a:ext>
            </a:extLst>
          </p:cNvPr>
          <p:cNvSpPr/>
          <p:nvPr/>
        </p:nvSpPr>
        <p:spPr>
          <a:xfrm>
            <a:off x="11406981" y="768366"/>
            <a:ext cx="538038" cy="463826"/>
          </a:xfrm>
          <a:prstGeom prst="hexagon">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4" name="Datumsplatzhalter 3">
            <a:extLst>
              <a:ext uri="{FF2B5EF4-FFF2-40B4-BE49-F238E27FC236}">
                <a16:creationId xmlns:a16="http://schemas.microsoft.com/office/drawing/2014/main" id="{7C549651-D431-4F1D-0CAC-F2DE408891A0}"/>
              </a:ext>
            </a:extLst>
          </p:cNvPr>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sp>
        <p:nvSpPr>
          <p:cNvPr id="5" name="Fußzeilenplatzhalter 4">
            <a:extLst>
              <a:ext uri="{FF2B5EF4-FFF2-40B4-BE49-F238E27FC236}">
                <a16:creationId xmlns:a16="http://schemas.microsoft.com/office/drawing/2014/main" id="{E29D8153-6111-5AA3-7EE3-75DC52D3546F}"/>
              </a:ext>
            </a:extLst>
          </p:cNvPr>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13" name="Foliennummernplatzhalter 12">
            <a:extLst>
              <a:ext uri="{FF2B5EF4-FFF2-40B4-BE49-F238E27FC236}">
                <a16:creationId xmlns:a16="http://schemas.microsoft.com/office/drawing/2014/main" id="{E2EB0C6B-A4F2-ED20-3BF1-F76F47D670D8}"/>
              </a:ext>
            </a:extLst>
          </p:cNvPr>
          <p:cNvSpPr>
            <a:spLocks noGrp="1"/>
          </p:cNvSpPr>
          <p:nvPr>
            <p:ph type="sldNum" sz="quarter" idx="11"/>
          </p:nvPr>
        </p:nvSpPr>
        <p:spPr/>
        <p:txBody>
          <a:bodyPr/>
          <a:lstStyle/>
          <a:p>
            <a:pPr>
              <a:defRPr/>
            </a:pPr>
            <a:fld id="{F2F3D233-F6A3-4273-AC13-65AEED9229EE}" type="slidenum">
              <a:rPr lang="de-DE" altLang="de-DE" smtClean="0">
                <a:solidFill>
                  <a:prstClr val="white"/>
                </a:solidFill>
              </a:rPr>
              <a:pPr>
                <a:defRPr/>
              </a:pPr>
              <a:t>8</a:t>
            </a:fld>
            <a:endParaRPr lang="de-DE" altLang="de-DE">
              <a:solidFill>
                <a:prstClr val="white"/>
              </a:solidFill>
            </a:endParaRPr>
          </a:p>
        </p:txBody>
      </p:sp>
    </p:spTree>
    <p:extLst>
      <p:ext uri="{BB962C8B-B14F-4D97-AF65-F5344CB8AC3E}">
        <p14:creationId xmlns:p14="http://schemas.microsoft.com/office/powerpoint/2010/main" val="100915175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a:extLst>
              <a:ext uri="{FF2B5EF4-FFF2-40B4-BE49-F238E27FC236}">
                <a16:creationId xmlns:a16="http://schemas.microsoft.com/office/drawing/2014/main" id="{7F4E27A6-D417-48C0-A2D4-3521D3848542}"/>
              </a:ext>
            </a:extLst>
          </p:cNvPr>
          <p:cNvSpPr txBox="1"/>
          <p:nvPr/>
        </p:nvSpPr>
        <p:spPr>
          <a:xfrm>
            <a:off x="3779304" y="5813200"/>
            <a:ext cx="28459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rPr>
              <a:t>Durch Aufpreis buchbar</a:t>
            </a:r>
          </a:p>
        </p:txBody>
      </p:sp>
      <p:sp>
        <p:nvSpPr>
          <p:cNvPr id="45" name="Textfeld 44">
            <a:extLst>
              <a:ext uri="{FF2B5EF4-FFF2-40B4-BE49-F238E27FC236}">
                <a16:creationId xmlns:a16="http://schemas.microsoft.com/office/drawing/2014/main" id="{766E0027-7620-4F47-8174-0625B5280990}"/>
              </a:ext>
            </a:extLst>
          </p:cNvPr>
          <p:cNvSpPr txBox="1"/>
          <p:nvPr/>
        </p:nvSpPr>
        <p:spPr>
          <a:xfrm>
            <a:off x="5446413" y="5813200"/>
            <a:ext cx="881863" cy="276999"/>
          </a:xfrm>
          <a:prstGeom prst="rect">
            <a:avLst/>
          </a:prstGeom>
          <a:noFill/>
        </p:spPr>
        <p:txBody>
          <a:bodyPr wrap="square">
            <a:spAutoFit/>
          </a:bodyPr>
          <a:lstStyle/>
          <a:p>
            <a:r>
              <a:rPr lang="de-DE" sz="1200" dirty="0">
                <a:latin typeface="+mn-lt"/>
              </a:rPr>
              <a:t>(      )</a:t>
            </a:r>
          </a:p>
        </p:txBody>
      </p:sp>
      <p:sp>
        <p:nvSpPr>
          <p:cNvPr id="40" name="Textfeld 39">
            <a:extLst>
              <a:ext uri="{FF2B5EF4-FFF2-40B4-BE49-F238E27FC236}">
                <a16:creationId xmlns:a16="http://schemas.microsoft.com/office/drawing/2014/main" id="{451B8BE3-7564-4F08-BB21-6296170E21CD}"/>
              </a:ext>
            </a:extLst>
          </p:cNvPr>
          <p:cNvSpPr txBox="1"/>
          <p:nvPr/>
        </p:nvSpPr>
        <p:spPr>
          <a:xfrm>
            <a:off x="1582232" y="5813200"/>
            <a:ext cx="28459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rPr>
              <a:t>Standardmäßig enthalten</a:t>
            </a:r>
          </a:p>
        </p:txBody>
      </p:sp>
      <p:sp>
        <p:nvSpPr>
          <p:cNvPr id="2" name="Titel 1">
            <a:extLst>
              <a:ext uri="{FF2B5EF4-FFF2-40B4-BE49-F238E27FC236}">
                <a16:creationId xmlns:a16="http://schemas.microsoft.com/office/drawing/2014/main" id="{90315C08-649A-432F-BE03-5404D4BEE013}"/>
              </a:ext>
            </a:extLst>
          </p:cNvPr>
          <p:cNvSpPr>
            <a:spLocks noGrp="1"/>
          </p:cNvSpPr>
          <p:nvPr>
            <p:ph type="title"/>
          </p:nvPr>
        </p:nvSpPr>
        <p:spPr/>
        <p:txBody>
          <a:bodyPr/>
          <a:lstStyle/>
          <a:p>
            <a:r>
              <a:rPr lang="de-DE" dirty="0"/>
              <a:t>Funktionsweise von Ladesäulen und Wallboxes</a:t>
            </a:r>
          </a:p>
        </p:txBody>
      </p:sp>
      <p:graphicFrame>
        <p:nvGraphicFramePr>
          <p:cNvPr id="6" name="Tabelle 6">
            <a:extLst>
              <a:ext uri="{FF2B5EF4-FFF2-40B4-BE49-F238E27FC236}">
                <a16:creationId xmlns:a16="http://schemas.microsoft.com/office/drawing/2014/main" id="{D9C91945-DD78-4F7A-BDDA-6DF57621F843}"/>
              </a:ext>
            </a:extLst>
          </p:cNvPr>
          <p:cNvGraphicFramePr>
            <a:graphicFrameLocks noGrp="1"/>
          </p:cNvGraphicFramePr>
          <p:nvPr>
            <p:extLst>
              <p:ext uri="{D42A27DB-BD31-4B8C-83A1-F6EECF244321}">
                <p14:modId xmlns:p14="http://schemas.microsoft.com/office/powerpoint/2010/main" val="1475728658"/>
              </p:ext>
            </p:extLst>
          </p:nvPr>
        </p:nvGraphicFramePr>
        <p:xfrm>
          <a:off x="1582232" y="1651583"/>
          <a:ext cx="5751077" cy="4175760"/>
        </p:xfrm>
        <a:graphic>
          <a:graphicData uri="http://schemas.openxmlformats.org/drawingml/2006/table">
            <a:tbl>
              <a:tblPr firstRow="1" bandRow="1">
                <a:tableStyleId>{5C22544A-7EE6-4342-B048-85BDC9FD1C3A}</a:tableStyleId>
              </a:tblPr>
              <a:tblGrid>
                <a:gridCol w="2998821">
                  <a:extLst>
                    <a:ext uri="{9D8B030D-6E8A-4147-A177-3AD203B41FA5}">
                      <a16:colId xmlns:a16="http://schemas.microsoft.com/office/drawing/2014/main" val="4079453333"/>
                    </a:ext>
                  </a:extLst>
                </a:gridCol>
                <a:gridCol w="1339997">
                  <a:extLst>
                    <a:ext uri="{9D8B030D-6E8A-4147-A177-3AD203B41FA5}">
                      <a16:colId xmlns:a16="http://schemas.microsoft.com/office/drawing/2014/main" val="2583428889"/>
                    </a:ext>
                  </a:extLst>
                </a:gridCol>
                <a:gridCol w="1412259">
                  <a:extLst>
                    <a:ext uri="{9D8B030D-6E8A-4147-A177-3AD203B41FA5}">
                      <a16:colId xmlns:a16="http://schemas.microsoft.com/office/drawing/2014/main" val="1718025277"/>
                    </a:ext>
                  </a:extLst>
                </a:gridCol>
              </a:tblGrid>
              <a:tr h="312288">
                <a:tc>
                  <a:txBody>
                    <a:bodyPr/>
                    <a:lstStyle/>
                    <a:p>
                      <a:endParaRPr lang="de-DE" sz="1600" dirty="0"/>
                    </a:p>
                  </a:txBody>
                  <a:tcPr/>
                </a:tc>
                <a:tc>
                  <a:txBody>
                    <a:bodyPr/>
                    <a:lstStyle/>
                    <a:p>
                      <a:r>
                        <a:rPr lang="de-DE" sz="1600" dirty="0">
                          <a:solidFill>
                            <a:schemeClr val="tx1"/>
                          </a:solidFill>
                        </a:rPr>
                        <a:t>Wallbox</a:t>
                      </a:r>
                    </a:p>
                  </a:txBody>
                  <a:tcPr/>
                </a:tc>
                <a:tc>
                  <a:txBody>
                    <a:bodyPr/>
                    <a:lstStyle/>
                    <a:p>
                      <a:r>
                        <a:rPr lang="de-DE" sz="1600" dirty="0">
                          <a:solidFill>
                            <a:schemeClr val="tx1"/>
                          </a:solidFill>
                        </a:rPr>
                        <a:t>Ladesäule</a:t>
                      </a:r>
                    </a:p>
                  </a:txBody>
                  <a:tcPr/>
                </a:tc>
                <a:extLst>
                  <a:ext uri="{0D108BD9-81ED-4DB2-BD59-A6C34878D82A}">
                    <a16:rowId xmlns:a16="http://schemas.microsoft.com/office/drawing/2014/main" val="1469709122"/>
                  </a:ext>
                </a:extLst>
              </a:tr>
              <a:tr h="312288">
                <a:tc>
                  <a:txBody>
                    <a:bodyPr/>
                    <a:lstStyle/>
                    <a:p>
                      <a:r>
                        <a:rPr lang="de-DE" sz="1600" b="0" dirty="0"/>
                        <a:t>Schutz vor Überhitzung</a:t>
                      </a:r>
                    </a:p>
                  </a:txBody>
                  <a:tcPr/>
                </a:tc>
                <a:tc>
                  <a:txBody>
                    <a:bodyPr/>
                    <a:lstStyle/>
                    <a:p>
                      <a:endParaRPr lang="de-DE" sz="1600" dirty="0"/>
                    </a:p>
                  </a:txBody>
                  <a:tcPr/>
                </a:tc>
                <a:tc>
                  <a:txBody>
                    <a:bodyPr/>
                    <a:lstStyle/>
                    <a:p>
                      <a:endParaRPr lang="de-DE" sz="1600"/>
                    </a:p>
                  </a:txBody>
                  <a:tcPr/>
                </a:tc>
                <a:extLst>
                  <a:ext uri="{0D108BD9-81ED-4DB2-BD59-A6C34878D82A}">
                    <a16:rowId xmlns:a16="http://schemas.microsoft.com/office/drawing/2014/main" val="2933351391"/>
                  </a:ext>
                </a:extLst>
              </a:tr>
              <a:tr h="312288">
                <a:tc>
                  <a:txBody>
                    <a:bodyPr/>
                    <a:lstStyle/>
                    <a:p>
                      <a:r>
                        <a:rPr lang="de-DE" sz="1600" b="0" dirty="0"/>
                        <a:t>Fehlerstromschutz</a:t>
                      </a:r>
                    </a:p>
                  </a:txBody>
                  <a:tcPr/>
                </a:tc>
                <a:tc>
                  <a:txBody>
                    <a:bodyPr/>
                    <a:lstStyle/>
                    <a:p>
                      <a:endParaRPr lang="de-DE" sz="1600" dirty="0"/>
                    </a:p>
                  </a:txBody>
                  <a:tcPr/>
                </a:tc>
                <a:tc>
                  <a:txBody>
                    <a:bodyPr/>
                    <a:lstStyle/>
                    <a:p>
                      <a:endParaRPr lang="de-DE" sz="1600"/>
                    </a:p>
                  </a:txBody>
                  <a:tcPr/>
                </a:tc>
                <a:extLst>
                  <a:ext uri="{0D108BD9-81ED-4DB2-BD59-A6C34878D82A}">
                    <a16:rowId xmlns:a16="http://schemas.microsoft.com/office/drawing/2014/main" val="944619603"/>
                  </a:ext>
                </a:extLst>
              </a:tr>
              <a:tr h="312288">
                <a:tc>
                  <a:txBody>
                    <a:bodyPr/>
                    <a:lstStyle/>
                    <a:p>
                      <a:r>
                        <a:rPr lang="de-DE" sz="1600" dirty="0"/>
                        <a:t>Für Außenmontage geeignet</a:t>
                      </a:r>
                    </a:p>
                  </a:txBody>
                  <a:tcPr/>
                </a:tc>
                <a:tc>
                  <a:txBody>
                    <a:bodyPr/>
                    <a:lstStyle/>
                    <a:p>
                      <a:r>
                        <a:rPr lang="de-DE" sz="1600" dirty="0"/>
                        <a:t>        (    )</a:t>
                      </a:r>
                    </a:p>
                  </a:txBody>
                  <a:tcPr/>
                </a:tc>
                <a:tc>
                  <a:txBody>
                    <a:bodyPr/>
                    <a:lstStyle/>
                    <a:p>
                      <a:endParaRPr lang="de-DE" sz="1600" dirty="0"/>
                    </a:p>
                  </a:txBody>
                  <a:tcPr/>
                </a:tc>
                <a:extLst>
                  <a:ext uri="{0D108BD9-81ED-4DB2-BD59-A6C34878D82A}">
                    <a16:rowId xmlns:a16="http://schemas.microsoft.com/office/drawing/2014/main" val="505774094"/>
                  </a:ext>
                </a:extLst>
              </a:tr>
              <a:tr h="312288">
                <a:tc>
                  <a:txBody>
                    <a:bodyPr/>
                    <a:lstStyle/>
                    <a:p>
                      <a:r>
                        <a:rPr lang="de-DE" sz="1600" dirty="0"/>
                        <a:t>AC-Ladungen (3,7/11/22 kW)</a:t>
                      </a:r>
                    </a:p>
                  </a:txBody>
                  <a:tcPr/>
                </a:tc>
                <a:tc>
                  <a:txBody>
                    <a:bodyPr/>
                    <a:lstStyle/>
                    <a:p>
                      <a:endParaRPr lang="de-DE" sz="1600"/>
                    </a:p>
                  </a:txBody>
                  <a:tcPr/>
                </a:tc>
                <a:tc>
                  <a:txBody>
                    <a:bodyPr/>
                    <a:lstStyle/>
                    <a:p>
                      <a:endParaRPr lang="de-DE" sz="1600"/>
                    </a:p>
                  </a:txBody>
                  <a:tcPr/>
                </a:tc>
                <a:extLst>
                  <a:ext uri="{0D108BD9-81ED-4DB2-BD59-A6C34878D82A}">
                    <a16:rowId xmlns:a16="http://schemas.microsoft.com/office/drawing/2014/main" val="2924717253"/>
                  </a:ext>
                </a:extLst>
              </a:tr>
              <a:tr h="312288">
                <a:tc>
                  <a:txBody>
                    <a:bodyPr/>
                    <a:lstStyle/>
                    <a:p>
                      <a:r>
                        <a:rPr lang="de-DE" sz="1600" dirty="0"/>
                        <a:t>DC-Ladungen (50/150 kW)</a:t>
                      </a:r>
                    </a:p>
                  </a:txBody>
                  <a:tcPr/>
                </a:tc>
                <a:tc>
                  <a:txBody>
                    <a:bodyPr/>
                    <a:lstStyle/>
                    <a:p>
                      <a:endParaRPr lang="de-DE" sz="1600" dirty="0"/>
                    </a:p>
                  </a:txBody>
                  <a:tcPr/>
                </a:tc>
                <a:tc>
                  <a:txBody>
                    <a:bodyPr/>
                    <a:lstStyle/>
                    <a:p>
                      <a:endParaRPr lang="de-DE" sz="1600" dirty="0"/>
                    </a:p>
                  </a:txBody>
                  <a:tcPr/>
                </a:tc>
                <a:extLst>
                  <a:ext uri="{0D108BD9-81ED-4DB2-BD59-A6C34878D82A}">
                    <a16:rowId xmlns:a16="http://schemas.microsoft.com/office/drawing/2014/main" val="177716592"/>
                  </a:ext>
                </a:extLst>
              </a:tr>
              <a:tr h="312288">
                <a:tc>
                  <a:txBody>
                    <a:bodyPr/>
                    <a:lstStyle/>
                    <a:p>
                      <a:r>
                        <a:rPr lang="de-DE" sz="1600" dirty="0"/>
                        <a:t>Zugangsbeschränkung</a:t>
                      </a:r>
                    </a:p>
                  </a:txBody>
                  <a:tcPr/>
                </a:tc>
                <a:tc>
                  <a:txBody>
                    <a:bodyPr/>
                    <a:lstStyle/>
                    <a:p>
                      <a:r>
                        <a:rPr lang="de-DE" sz="1600" dirty="0"/>
                        <a:t>        (    )</a:t>
                      </a:r>
                    </a:p>
                  </a:txBody>
                  <a:tcPr/>
                </a:tc>
                <a:tc>
                  <a:txBody>
                    <a:bodyPr/>
                    <a:lstStyle/>
                    <a:p>
                      <a:endParaRPr lang="de-DE" sz="1600" dirty="0"/>
                    </a:p>
                  </a:txBody>
                  <a:tcPr/>
                </a:tc>
                <a:extLst>
                  <a:ext uri="{0D108BD9-81ED-4DB2-BD59-A6C34878D82A}">
                    <a16:rowId xmlns:a16="http://schemas.microsoft.com/office/drawing/2014/main" val="1042241574"/>
                  </a:ext>
                </a:extLst>
              </a:tr>
              <a:tr h="312288">
                <a:tc>
                  <a:txBody>
                    <a:bodyPr/>
                    <a:lstStyle/>
                    <a:p>
                      <a:r>
                        <a:rPr lang="de-DE" sz="1600" dirty="0"/>
                        <a:t>Fernwartung</a:t>
                      </a:r>
                    </a:p>
                  </a:txBody>
                  <a:tcPr/>
                </a:tc>
                <a:tc>
                  <a:txBody>
                    <a:bodyPr/>
                    <a:lstStyle/>
                    <a:p>
                      <a:endParaRPr lang="de-DE" sz="1600" dirty="0"/>
                    </a:p>
                  </a:txBody>
                  <a:tcPr/>
                </a:tc>
                <a:tc>
                  <a:txBody>
                    <a:bodyPr/>
                    <a:lstStyle/>
                    <a:p>
                      <a:endParaRPr lang="de-DE" sz="1600" dirty="0"/>
                    </a:p>
                  </a:txBody>
                  <a:tcPr/>
                </a:tc>
                <a:extLst>
                  <a:ext uri="{0D108BD9-81ED-4DB2-BD59-A6C34878D82A}">
                    <a16:rowId xmlns:a16="http://schemas.microsoft.com/office/drawing/2014/main" val="3542108574"/>
                  </a:ext>
                </a:extLst>
              </a:tr>
              <a:tr h="539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Übertragung von Ladedaten auf mobiles Endgerät</a:t>
                      </a:r>
                    </a:p>
                  </a:txBody>
                  <a:tcPr/>
                </a:tc>
                <a:tc>
                  <a:txBody>
                    <a:bodyPr/>
                    <a:lstStyle/>
                    <a:p>
                      <a:r>
                        <a:rPr lang="de-DE" sz="1600" dirty="0"/>
                        <a:t>        (    )</a:t>
                      </a:r>
                    </a:p>
                  </a:txBody>
                  <a:tcPr/>
                </a:tc>
                <a:tc>
                  <a:txBody>
                    <a:bodyPr/>
                    <a:lstStyle/>
                    <a:p>
                      <a:endParaRPr lang="de-DE" sz="1600" dirty="0"/>
                    </a:p>
                  </a:txBody>
                  <a:tcPr/>
                </a:tc>
                <a:extLst>
                  <a:ext uri="{0D108BD9-81ED-4DB2-BD59-A6C34878D82A}">
                    <a16:rowId xmlns:a16="http://schemas.microsoft.com/office/drawing/2014/main" val="754572424"/>
                  </a:ext>
                </a:extLst>
              </a:tr>
              <a:tr h="312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Eingebauter Stromzähler</a:t>
                      </a:r>
                    </a:p>
                  </a:txBody>
                  <a:tcPr/>
                </a:tc>
                <a:tc>
                  <a:txBody>
                    <a:bodyPr/>
                    <a:lstStyle/>
                    <a:p>
                      <a:r>
                        <a:rPr lang="de-DE" sz="1600" dirty="0"/>
                        <a:t>        (    )</a:t>
                      </a:r>
                    </a:p>
                  </a:txBody>
                  <a:tcPr/>
                </a:tc>
                <a:tc>
                  <a:txBody>
                    <a:bodyPr/>
                    <a:lstStyle/>
                    <a:p>
                      <a:endParaRPr lang="de-DE" sz="1600" dirty="0"/>
                    </a:p>
                  </a:txBody>
                  <a:tcPr/>
                </a:tc>
                <a:extLst>
                  <a:ext uri="{0D108BD9-81ED-4DB2-BD59-A6C34878D82A}">
                    <a16:rowId xmlns:a16="http://schemas.microsoft.com/office/drawing/2014/main" val="796195728"/>
                  </a:ext>
                </a:extLst>
              </a:tr>
              <a:tr h="539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Steuerbarer Stromfluss (netzdienlich)</a:t>
                      </a:r>
                    </a:p>
                  </a:txBody>
                  <a:tcPr/>
                </a:tc>
                <a:tc>
                  <a:txBody>
                    <a:bodyPr/>
                    <a:lstStyle/>
                    <a:p>
                      <a:r>
                        <a:rPr lang="de-DE" sz="1600" dirty="0"/>
                        <a:t>        (    )</a:t>
                      </a:r>
                    </a:p>
                  </a:txBody>
                  <a:tcPr/>
                </a:tc>
                <a:tc>
                  <a:txBody>
                    <a:bodyPr/>
                    <a:lstStyle/>
                    <a:p>
                      <a:endParaRPr lang="de-DE" sz="1600" dirty="0"/>
                    </a:p>
                  </a:txBody>
                  <a:tcPr/>
                </a:tc>
                <a:extLst>
                  <a:ext uri="{0D108BD9-81ED-4DB2-BD59-A6C34878D82A}">
                    <a16:rowId xmlns:a16="http://schemas.microsoft.com/office/drawing/2014/main" val="2893088698"/>
                  </a:ext>
                </a:extLst>
              </a:tr>
            </a:tbl>
          </a:graphicData>
        </a:graphic>
      </p:graphicFrame>
      <p:pic>
        <p:nvPicPr>
          <p:cNvPr id="14" name="Grafik 13" descr="Häkchen mit einfarbiger Füllung">
            <a:extLst>
              <a:ext uri="{FF2B5EF4-FFF2-40B4-BE49-F238E27FC236}">
                <a16:creationId xmlns:a16="http://schemas.microsoft.com/office/drawing/2014/main" id="{03093F70-B6FE-482A-91EC-CB506A092C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90883" y="2056909"/>
            <a:ext cx="190794" cy="190794"/>
          </a:xfrm>
          <a:prstGeom prst="rect">
            <a:avLst/>
          </a:prstGeom>
        </p:spPr>
      </p:pic>
      <p:pic>
        <p:nvPicPr>
          <p:cNvPr id="15" name="Grafik 14" descr="Häkchen mit einfarbiger Füllung">
            <a:extLst>
              <a:ext uri="{FF2B5EF4-FFF2-40B4-BE49-F238E27FC236}">
                <a16:creationId xmlns:a16="http://schemas.microsoft.com/office/drawing/2014/main" id="{0B5DDB38-973A-43E6-95A4-15D29F7622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90882" y="2397149"/>
            <a:ext cx="190794" cy="190794"/>
          </a:xfrm>
          <a:prstGeom prst="rect">
            <a:avLst/>
          </a:prstGeom>
        </p:spPr>
      </p:pic>
      <p:pic>
        <p:nvPicPr>
          <p:cNvPr id="16" name="Grafik 15" descr="Häkchen mit einfarbiger Füllung">
            <a:extLst>
              <a:ext uri="{FF2B5EF4-FFF2-40B4-BE49-F238E27FC236}">
                <a16:creationId xmlns:a16="http://schemas.microsoft.com/office/drawing/2014/main" id="{1695B692-4274-4956-BF01-02F0907A0A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84031" y="2737389"/>
            <a:ext cx="190794" cy="190794"/>
          </a:xfrm>
          <a:prstGeom prst="rect">
            <a:avLst/>
          </a:prstGeom>
        </p:spPr>
      </p:pic>
      <p:pic>
        <p:nvPicPr>
          <p:cNvPr id="17" name="Grafik 16" descr="Häkchen mit einfarbiger Füllung">
            <a:extLst>
              <a:ext uri="{FF2B5EF4-FFF2-40B4-BE49-F238E27FC236}">
                <a16:creationId xmlns:a16="http://schemas.microsoft.com/office/drawing/2014/main" id="{4997FE1C-0FE9-477D-A7FE-033C42F115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84030" y="3077629"/>
            <a:ext cx="190794" cy="190794"/>
          </a:xfrm>
          <a:prstGeom prst="rect">
            <a:avLst/>
          </a:prstGeom>
        </p:spPr>
      </p:pic>
      <p:pic>
        <p:nvPicPr>
          <p:cNvPr id="19" name="Grafik 18" descr="Häkchen mit einfarbiger Füllung">
            <a:extLst>
              <a:ext uri="{FF2B5EF4-FFF2-40B4-BE49-F238E27FC236}">
                <a16:creationId xmlns:a16="http://schemas.microsoft.com/office/drawing/2014/main" id="{2914BF9E-6582-4213-AF3F-D9D33C871C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75443" y="3758110"/>
            <a:ext cx="190794" cy="190794"/>
          </a:xfrm>
          <a:prstGeom prst="rect">
            <a:avLst/>
          </a:prstGeom>
        </p:spPr>
      </p:pic>
      <p:pic>
        <p:nvPicPr>
          <p:cNvPr id="21" name="Grafik 20" descr="Häkchen mit einfarbiger Füllung">
            <a:extLst>
              <a:ext uri="{FF2B5EF4-FFF2-40B4-BE49-F238E27FC236}">
                <a16:creationId xmlns:a16="http://schemas.microsoft.com/office/drawing/2014/main" id="{EF9599E9-D3DB-4065-ABF8-333EEBFFD5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80599" y="4450735"/>
            <a:ext cx="190794" cy="190794"/>
          </a:xfrm>
          <a:prstGeom prst="rect">
            <a:avLst/>
          </a:prstGeom>
        </p:spPr>
      </p:pic>
      <p:pic>
        <p:nvPicPr>
          <p:cNvPr id="22" name="Grafik 21" descr="Häkchen mit einfarbiger Füllung">
            <a:extLst>
              <a:ext uri="{FF2B5EF4-FFF2-40B4-BE49-F238E27FC236}">
                <a16:creationId xmlns:a16="http://schemas.microsoft.com/office/drawing/2014/main" id="{2B837541-D782-433F-8028-C57BE28286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75443" y="5350673"/>
            <a:ext cx="190794" cy="190794"/>
          </a:xfrm>
          <a:prstGeom prst="rect">
            <a:avLst/>
          </a:prstGeom>
        </p:spPr>
      </p:pic>
      <p:pic>
        <p:nvPicPr>
          <p:cNvPr id="23" name="Grafik 22" descr="Häkchen mit einfarbiger Füllung">
            <a:extLst>
              <a:ext uri="{FF2B5EF4-FFF2-40B4-BE49-F238E27FC236}">
                <a16:creationId xmlns:a16="http://schemas.microsoft.com/office/drawing/2014/main" id="{1E329D11-A341-4FD2-BEBA-256459397A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80596" y="4986712"/>
            <a:ext cx="190794" cy="190794"/>
          </a:xfrm>
          <a:prstGeom prst="rect">
            <a:avLst/>
          </a:prstGeom>
        </p:spPr>
      </p:pic>
      <p:pic>
        <p:nvPicPr>
          <p:cNvPr id="25" name="Grafik 24" descr="Schließen mit einfarbiger Füllung">
            <a:extLst>
              <a:ext uri="{FF2B5EF4-FFF2-40B4-BE49-F238E27FC236}">
                <a16:creationId xmlns:a16="http://schemas.microsoft.com/office/drawing/2014/main" id="{8AC513A6-4687-4D25-BD2A-47240305F1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280597" y="3417869"/>
            <a:ext cx="190794" cy="190794"/>
          </a:xfrm>
          <a:prstGeom prst="rect">
            <a:avLst/>
          </a:prstGeom>
        </p:spPr>
      </p:pic>
      <p:pic>
        <p:nvPicPr>
          <p:cNvPr id="26" name="Grafik 25" descr="Schließen mit einfarbiger Füllung">
            <a:extLst>
              <a:ext uri="{FF2B5EF4-FFF2-40B4-BE49-F238E27FC236}">
                <a16:creationId xmlns:a16="http://schemas.microsoft.com/office/drawing/2014/main" id="{041A1C00-BCD2-4AD4-A195-A9FCFE82C8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280596" y="4059614"/>
            <a:ext cx="190794" cy="190794"/>
          </a:xfrm>
          <a:prstGeom prst="rect">
            <a:avLst/>
          </a:prstGeom>
        </p:spPr>
      </p:pic>
      <p:pic>
        <p:nvPicPr>
          <p:cNvPr id="37" name="Grafik 36" descr="Häkchen mit einfarbiger Füllung">
            <a:extLst>
              <a:ext uri="{FF2B5EF4-FFF2-40B4-BE49-F238E27FC236}">
                <a16:creationId xmlns:a16="http://schemas.microsoft.com/office/drawing/2014/main" id="{279C77B4-B5FC-4EBF-B4CF-36346D816E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24382" y="5830956"/>
            <a:ext cx="248385" cy="248385"/>
          </a:xfrm>
          <a:prstGeom prst="rect">
            <a:avLst/>
          </a:prstGeom>
        </p:spPr>
      </p:pic>
      <p:pic>
        <p:nvPicPr>
          <p:cNvPr id="41" name="Grafik 40" descr="Häkchen mit einfarbiger Füllung">
            <a:extLst>
              <a:ext uri="{FF2B5EF4-FFF2-40B4-BE49-F238E27FC236}">
                <a16:creationId xmlns:a16="http://schemas.microsoft.com/office/drawing/2014/main" id="{4A43249F-2F42-4212-BF0D-D128D76C70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01140" y="5830956"/>
            <a:ext cx="244517" cy="244517"/>
          </a:xfrm>
          <a:prstGeom prst="rect">
            <a:avLst/>
          </a:prstGeom>
        </p:spPr>
      </p:pic>
      <p:sp>
        <p:nvSpPr>
          <p:cNvPr id="47" name="Textfeld 46">
            <a:extLst>
              <a:ext uri="{FF2B5EF4-FFF2-40B4-BE49-F238E27FC236}">
                <a16:creationId xmlns:a16="http://schemas.microsoft.com/office/drawing/2014/main" id="{45393ADC-66E9-41F5-8925-B0D3FB3A083F}"/>
              </a:ext>
            </a:extLst>
          </p:cNvPr>
          <p:cNvSpPr txBox="1"/>
          <p:nvPr/>
        </p:nvSpPr>
        <p:spPr>
          <a:xfrm>
            <a:off x="5994435" y="5812791"/>
            <a:ext cx="28459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rPr>
              <a:t>Kein Standard</a:t>
            </a:r>
          </a:p>
        </p:txBody>
      </p:sp>
      <p:pic>
        <p:nvPicPr>
          <p:cNvPr id="48" name="Grafik 47" descr="Schließen mit einfarbiger Füllung">
            <a:extLst>
              <a:ext uri="{FF2B5EF4-FFF2-40B4-BE49-F238E27FC236}">
                <a16:creationId xmlns:a16="http://schemas.microsoft.com/office/drawing/2014/main" id="{4690B8B0-41E4-4F3C-8DBE-92BD1E6667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63288" y="5830956"/>
            <a:ext cx="244517" cy="244517"/>
          </a:xfrm>
          <a:prstGeom prst="rect">
            <a:avLst/>
          </a:prstGeom>
        </p:spPr>
      </p:pic>
      <p:pic>
        <p:nvPicPr>
          <p:cNvPr id="39" name="Grafik 38" descr="Häkchen mit einfarbiger Füllung">
            <a:extLst>
              <a:ext uri="{FF2B5EF4-FFF2-40B4-BE49-F238E27FC236}">
                <a16:creationId xmlns:a16="http://schemas.microsoft.com/office/drawing/2014/main" id="{D190EC81-2736-406E-9691-51D68961E4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14928" y="2053812"/>
            <a:ext cx="190794" cy="190794"/>
          </a:xfrm>
          <a:prstGeom prst="rect">
            <a:avLst/>
          </a:prstGeom>
        </p:spPr>
      </p:pic>
      <p:pic>
        <p:nvPicPr>
          <p:cNvPr id="44" name="Grafik 43" descr="Häkchen mit einfarbiger Füllung">
            <a:extLst>
              <a:ext uri="{FF2B5EF4-FFF2-40B4-BE49-F238E27FC236}">
                <a16:creationId xmlns:a16="http://schemas.microsoft.com/office/drawing/2014/main" id="{EA238636-6279-43BB-8E9D-CA834774BC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13422" y="2396327"/>
            <a:ext cx="190794" cy="190794"/>
          </a:xfrm>
          <a:prstGeom prst="rect">
            <a:avLst/>
          </a:prstGeom>
        </p:spPr>
      </p:pic>
      <p:pic>
        <p:nvPicPr>
          <p:cNvPr id="49" name="Grafik 48" descr="Häkchen mit einfarbiger Füllung">
            <a:extLst>
              <a:ext uri="{FF2B5EF4-FFF2-40B4-BE49-F238E27FC236}">
                <a16:creationId xmlns:a16="http://schemas.microsoft.com/office/drawing/2014/main" id="{ACB9B25F-0AB5-4E4D-B05A-7BAFBC9661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11916" y="2738842"/>
            <a:ext cx="190794" cy="190794"/>
          </a:xfrm>
          <a:prstGeom prst="rect">
            <a:avLst/>
          </a:prstGeom>
        </p:spPr>
      </p:pic>
      <p:pic>
        <p:nvPicPr>
          <p:cNvPr id="50" name="Grafik 49" descr="Häkchen mit einfarbiger Füllung">
            <a:extLst>
              <a:ext uri="{FF2B5EF4-FFF2-40B4-BE49-F238E27FC236}">
                <a16:creationId xmlns:a16="http://schemas.microsoft.com/office/drawing/2014/main" id="{9E402E73-BB3E-4670-9353-ACC40D8C71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10410" y="3081357"/>
            <a:ext cx="190794" cy="190794"/>
          </a:xfrm>
          <a:prstGeom prst="rect">
            <a:avLst/>
          </a:prstGeom>
        </p:spPr>
      </p:pic>
      <p:pic>
        <p:nvPicPr>
          <p:cNvPr id="51" name="Grafik 50" descr="Häkchen mit einfarbiger Füllung">
            <a:extLst>
              <a:ext uri="{FF2B5EF4-FFF2-40B4-BE49-F238E27FC236}">
                <a16:creationId xmlns:a16="http://schemas.microsoft.com/office/drawing/2014/main" id="{89321361-FF7F-4E84-9A0A-1842AC0BCB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8904" y="3423872"/>
            <a:ext cx="190794" cy="190794"/>
          </a:xfrm>
          <a:prstGeom prst="rect">
            <a:avLst/>
          </a:prstGeom>
        </p:spPr>
      </p:pic>
      <p:pic>
        <p:nvPicPr>
          <p:cNvPr id="52" name="Grafik 51" descr="Häkchen mit einfarbiger Füllung">
            <a:extLst>
              <a:ext uri="{FF2B5EF4-FFF2-40B4-BE49-F238E27FC236}">
                <a16:creationId xmlns:a16="http://schemas.microsoft.com/office/drawing/2014/main" id="{18D38535-0984-4D84-9118-D3D6D985EC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7398" y="3766387"/>
            <a:ext cx="190794" cy="190794"/>
          </a:xfrm>
          <a:prstGeom prst="rect">
            <a:avLst/>
          </a:prstGeom>
        </p:spPr>
      </p:pic>
      <p:pic>
        <p:nvPicPr>
          <p:cNvPr id="53" name="Grafik 52" descr="Häkchen mit einfarbiger Füllung">
            <a:extLst>
              <a:ext uri="{FF2B5EF4-FFF2-40B4-BE49-F238E27FC236}">
                <a16:creationId xmlns:a16="http://schemas.microsoft.com/office/drawing/2014/main" id="{491C4320-FE13-49C0-BBA5-446F025704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5892" y="4108902"/>
            <a:ext cx="190794" cy="190794"/>
          </a:xfrm>
          <a:prstGeom prst="rect">
            <a:avLst/>
          </a:prstGeom>
        </p:spPr>
      </p:pic>
      <p:pic>
        <p:nvPicPr>
          <p:cNvPr id="54" name="Grafik 53" descr="Häkchen mit einfarbiger Füllung">
            <a:extLst>
              <a:ext uri="{FF2B5EF4-FFF2-40B4-BE49-F238E27FC236}">
                <a16:creationId xmlns:a16="http://schemas.microsoft.com/office/drawing/2014/main" id="{4B70A501-E80B-4B21-9F71-2B7FE02C35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4386" y="4451417"/>
            <a:ext cx="190794" cy="190794"/>
          </a:xfrm>
          <a:prstGeom prst="rect">
            <a:avLst/>
          </a:prstGeom>
        </p:spPr>
      </p:pic>
      <p:pic>
        <p:nvPicPr>
          <p:cNvPr id="55" name="Grafik 54" descr="Häkchen mit einfarbiger Füllung">
            <a:extLst>
              <a:ext uri="{FF2B5EF4-FFF2-40B4-BE49-F238E27FC236}">
                <a16:creationId xmlns:a16="http://schemas.microsoft.com/office/drawing/2014/main" id="{9F8C7593-81C3-40DD-9A0B-C730D86A9E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2880" y="5011212"/>
            <a:ext cx="190794" cy="190794"/>
          </a:xfrm>
          <a:prstGeom prst="rect">
            <a:avLst/>
          </a:prstGeom>
        </p:spPr>
      </p:pic>
      <p:pic>
        <p:nvPicPr>
          <p:cNvPr id="56" name="Grafik 55" descr="Häkchen mit einfarbiger Füllung">
            <a:extLst>
              <a:ext uri="{FF2B5EF4-FFF2-40B4-BE49-F238E27FC236}">
                <a16:creationId xmlns:a16="http://schemas.microsoft.com/office/drawing/2014/main" id="{56C6BF31-A10A-458F-8035-EC0B1D2342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01374" y="5353724"/>
            <a:ext cx="190794" cy="190794"/>
          </a:xfrm>
          <a:prstGeom prst="rect">
            <a:avLst/>
          </a:prstGeom>
        </p:spPr>
      </p:pic>
      <p:sp>
        <p:nvSpPr>
          <p:cNvPr id="57" name="Textfeld 56">
            <a:extLst>
              <a:ext uri="{FF2B5EF4-FFF2-40B4-BE49-F238E27FC236}">
                <a16:creationId xmlns:a16="http://schemas.microsoft.com/office/drawing/2014/main" id="{D1755902-3D46-42ED-A03E-1DA66F059057}"/>
              </a:ext>
            </a:extLst>
          </p:cNvPr>
          <p:cNvSpPr txBox="1"/>
          <p:nvPr/>
        </p:nvSpPr>
        <p:spPr>
          <a:xfrm>
            <a:off x="8477785" y="5951699"/>
            <a:ext cx="2357855" cy="400110"/>
          </a:xfrm>
          <a:prstGeom prst="rect">
            <a:avLst/>
          </a:prstGeom>
          <a:noFill/>
        </p:spPr>
        <p:txBody>
          <a:bodyPr wrap="square" rtlCol="0">
            <a:spAutoFit/>
          </a:bodyPr>
          <a:lstStyle/>
          <a:p>
            <a:r>
              <a:rPr lang="de-DE" sz="1000" dirty="0"/>
              <a:t>Quellen: ASEW, Mennekes, </a:t>
            </a:r>
            <a:r>
              <a:rPr lang="de-DE" sz="1000" dirty="0" err="1"/>
              <a:t>Ionity</a:t>
            </a:r>
            <a:r>
              <a:rPr lang="de-DE" sz="1000" dirty="0"/>
              <a:t>, ABL, Heidelberg, Mennekes</a:t>
            </a:r>
          </a:p>
        </p:txBody>
      </p:sp>
      <p:pic>
        <p:nvPicPr>
          <p:cNvPr id="59" name="Grafik 58" descr="Ein Bild, das elektronisch, Küchengerät, angeordnet enthält.&#10;&#10;Automatisch generierte Beschreibung">
            <a:extLst>
              <a:ext uri="{FF2B5EF4-FFF2-40B4-BE49-F238E27FC236}">
                <a16:creationId xmlns:a16="http://schemas.microsoft.com/office/drawing/2014/main" id="{43715408-42AB-4388-916E-0CFC97FAB268}"/>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264071" y="1403350"/>
            <a:ext cx="1652189" cy="1987976"/>
          </a:xfrm>
          <a:prstGeom prst="rect">
            <a:avLst/>
          </a:prstGeom>
          <a:ln>
            <a:solidFill>
              <a:schemeClr val="tx1"/>
            </a:solidFill>
          </a:ln>
          <a:effectLst>
            <a:outerShdw blurRad="50800" dist="38100" dir="2700000" algn="tl" rotWithShape="0">
              <a:prstClr val="black">
                <a:alpha val="40000"/>
              </a:prstClr>
            </a:outerShdw>
          </a:effectLst>
        </p:spPr>
      </p:pic>
      <p:pic>
        <p:nvPicPr>
          <p:cNvPr id="60" name="Grafik 59" descr="Ein Bild, das Elektronik enthält.&#10;&#10;Automatisch generierte Beschreibung">
            <a:extLst>
              <a:ext uri="{FF2B5EF4-FFF2-40B4-BE49-F238E27FC236}">
                <a16:creationId xmlns:a16="http://schemas.microsoft.com/office/drawing/2014/main" id="{133A9C2C-2F5A-4A30-8526-0B4DE6DA6C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4863" y="3941247"/>
            <a:ext cx="1553709" cy="1553709"/>
          </a:xfrm>
          <a:prstGeom prst="rect">
            <a:avLst/>
          </a:prstGeom>
          <a:ln>
            <a:solidFill>
              <a:schemeClr val="tx1"/>
            </a:solidFill>
          </a:ln>
          <a:effectLst>
            <a:outerShdw blurRad="50800" dist="38100" dir="2700000" algn="tl" rotWithShape="0">
              <a:prstClr val="black">
                <a:alpha val="40000"/>
              </a:prstClr>
            </a:outerShdw>
          </a:effectLst>
        </p:spPr>
      </p:pic>
      <p:pic>
        <p:nvPicPr>
          <p:cNvPr id="61" name="Grafik 60">
            <a:extLst>
              <a:ext uri="{FF2B5EF4-FFF2-40B4-BE49-F238E27FC236}">
                <a16:creationId xmlns:a16="http://schemas.microsoft.com/office/drawing/2014/main" id="{AD6FD6D3-91B7-46E8-A95F-9A4AD2AB3A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0934" y="4061833"/>
            <a:ext cx="1628151" cy="1628151"/>
          </a:xfrm>
          <a:prstGeom prst="rect">
            <a:avLst/>
          </a:prstGeom>
          <a:ln>
            <a:solidFill>
              <a:schemeClr val="tx1"/>
            </a:solidFill>
          </a:ln>
          <a:effectLst>
            <a:outerShdw blurRad="50800" dist="38100" dir="2700000" algn="tl" rotWithShape="0">
              <a:prstClr val="black">
                <a:alpha val="40000"/>
              </a:prstClr>
            </a:outerShdw>
          </a:effectLst>
        </p:spPr>
      </p:pic>
      <p:pic>
        <p:nvPicPr>
          <p:cNvPr id="58" name="Grafik 57" descr="Ein Bild, das Text, drinnen, Computer enthält.&#10;&#10;Automatisch generierte Beschreibung">
            <a:extLst>
              <a:ext uri="{FF2B5EF4-FFF2-40B4-BE49-F238E27FC236}">
                <a16:creationId xmlns:a16="http://schemas.microsoft.com/office/drawing/2014/main" id="{F6D5E1AD-5F96-42B3-9F0A-347AB5A63DDB}"/>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077264" y="1876324"/>
            <a:ext cx="1318440" cy="1923794"/>
          </a:xfrm>
          <a:prstGeom prst="rect">
            <a:avLst/>
          </a:prstGeom>
          <a:ln>
            <a:solidFill>
              <a:schemeClr val="tx1"/>
            </a:solidFill>
          </a:ln>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564E069A-835C-4953-B68D-E7B1F0CDD541}"/>
              </a:ext>
            </a:extLst>
          </p:cNvPr>
          <p:cNvSpPr txBox="1"/>
          <p:nvPr/>
        </p:nvSpPr>
        <p:spPr>
          <a:xfrm>
            <a:off x="11076402" y="1892512"/>
            <a:ext cx="897682" cy="246221"/>
          </a:xfrm>
          <a:prstGeom prst="rect">
            <a:avLst/>
          </a:prstGeom>
          <a:noFill/>
        </p:spPr>
        <p:txBody>
          <a:bodyPr wrap="none" lIns="0" tIns="0" rIns="0" bIns="0" rtlCol="0">
            <a:spAutoFit/>
          </a:bodyPr>
          <a:lstStyle/>
          <a:p>
            <a:r>
              <a:rPr lang="de-DE" sz="1600" dirty="0">
                <a:latin typeface="+mn-lt"/>
              </a:rPr>
              <a:t>Ladesäule</a:t>
            </a:r>
          </a:p>
        </p:txBody>
      </p:sp>
      <p:sp>
        <p:nvSpPr>
          <p:cNvPr id="62" name="Textfeld 61">
            <a:extLst>
              <a:ext uri="{FF2B5EF4-FFF2-40B4-BE49-F238E27FC236}">
                <a16:creationId xmlns:a16="http://schemas.microsoft.com/office/drawing/2014/main" id="{769B75BB-4726-4A83-8170-893530AA5E22}"/>
              </a:ext>
            </a:extLst>
          </p:cNvPr>
          <p:cNvSpPr txBox="1"/>
          <p:nvPr/>
        </p:nvSpPr>
        <p:spPr>
          <a:xfrm>
            <a:off x="7996940" y="4471880"/>
            <a:ext cx="861991" cy="246221"/>
          </a:xfrm>
          <a:prstGeom prst="rect">
            <a:avLst/>
          </a:prstGeom>
          <a:noFill/>
        </p:spPr>
        <p:txBody>
          <a:bodyPr wrap="square" lIns="0" tIns="0" rIns="0" bIns="0" rtlCol="0">
            <a:spAutoFit/>
          </a:bodyPr>
          <a:lstStyle/>
          <a:p>
            <a:r>
              <a:rPr lang="de-DE" sz="1600" dirty="0">
                <a:latin typeface="+mn-lt"/>
              </a:rPr>
              <a:t>Wallbox</a:t>
            </a:r>
          </a:p>
        </p:txBody>
      </p:sp>
      <p:sp>
        <p:nvSpPr>
          <p:cNvPr id="38" name="Sechseck 37">
            <a:extLst>
              <a:ext uri="{FF2B5EF4-FFF2-40B4-BE49-F238E27FC236}">
                <a16:creationId xmlns:a16="http://schemas.microsoft.com/office/drawing/2014/main" id="{3B5FAD4B-8DCF-413B-2A89-00DC12FAB0FC}"/>
              </a:ext>
            </a:extLst>
          </p:cNvPr>
          <p:cNvSpPr/>
          <p:nvPr/>
        </p:nvSpPr>
        <p:spPr>
          <a:xfrm flipH="1">
            <a:off x="11385505" y="768366"/>
            <a:ext cx="559514" cy="482340"/>
          </a:xfrm>
          <a:prstGeom prst="hexagon">
            <a:avLst/>
          </a:prstGeom>
          <a:solidFill>
            <a:srgbClr val="00B05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800" dirty="0"/>
          </a:p>
        </p:txBody>
      </p:sp>
      <p:sp>
        <p:nvSpPr>
          <p:cNvPr id="3" name="Datumsplatzhalter 2">
            <a:extLst>
              <a:ext uri="{FF2B5EF4-FFF2-40B4-BE49-F238E27FC236}">
                <a16:creationId xmlns:a16="http://schemas.microsoft.com/office/drawing/2014/main" id="{4F5C4D69-01F4-176A-D856-A9059409B035}"/>
              </a:ext>
            </a:extLst>
          </p:cNvPr>
          <p:cNvSpPr>
            <a:spLocks noGrp="1"/>
          </p:cNvSpPr>
          <p:nvPr>
            <p:ph type="dt" sz="half" idx="12"/>
          </p:nvPr>
        </p:nvSpPr>
        <p:spPr/>
        <p:txBody>
          <a:bodyPr/>
          <a:lstStyle/>
          <a:p>
            <a:pPr>
              <a:defRPr/>
            </a:pPr>
            <a:r>
              <a:rPr lang="de-DE">
                <a:solidFill>
                  <a:prstClr val="white"/>
                </a:solidFill>
              </a:rPr>
              <a:t>11.05.2022</a:t>
            </a:r>
            <a:endParaRPr lang="de-DE" dirty="0">
              <a:solidFill>
                <a:prstClr val="white"/>
              </a:solidFill>
            </a:endParaRPr>
          </a:p>
        </p:txBody>
      </p:sp>
      <p:sp>
        <p:nvSpPr>
          <p:cNvPr id="4" name="Fußzeilenplatzhalter 3">
            <a:extLst>
              <a:ext uri="{FF2B5EF4-FFF2-40B4-BE49-F238E27FC236}">
                <a16:creationId xmlns:a16="http://schemas.microsoft.com/office/drawing/2014/main" id="{F1C3D928-1605-96E3-2ED2-3DA3D7272891}"/>
              </a:ext>
            </a:extLst>
          </p:cNvPr>
          <p:cNvSpPr>
            <a:spLocks noGrp="1"/>
          </p:cNvSpPr>
          <p:nvPr>
            <p:ph type="ftr" sz="quarter" idx="10"/>
          </p:nvPr>
        </p:nvSpPr>
        <p:spPr/>
        <p:txBody>
          <a:bodyPr/>
          <a:lstStyle/>
          <a:p>
            <a:pPr>
              <a:defRPr/>
            </a:pPr>
            <a:r>
              <a:rPr lang="de-DE">
                <a:solidFill>
                  <a:prstClr val="black">
                    <a:alpha val="50000"/>
                  </a:prstClr>
                </a:solidFill>
              </a:rPr>
              <a:t>Elektromobilität</a:t>
            </a:r>
            <a:endParaRPr lang="de-DE" dirty="0">
              <a:solidFill>
                <a:prstClr val="black">
                  <a:alpha val="50000"/>
                </a:prstClr>
              </a:solidFill>
            </a:endParaRPr>
          </a:p>
        </p:txBody>
      </p:sp>
      <p:sp>
        <p:nvSpPr>
          <p:cNvPr id="7" name="Foliennummernplatzhalter 6">
            <a:extLst>
              <a:ext uri="{FF2B5EF4-FFF2-40B4-BE49-F238E27FC236}">
                <a16:creationId xmlns:a16="http://schemas.microsoft.com/office/drawing/2014/main" id="{FC4640B4-FE02-CA9E-CD81-C89F24872A5E}"/>
              </a:ext>
            </a:extLst>
          </p:cNvPr>
          <p:cNvSpPr>
            <a:spLocks noGrp="1"/>
          </p:cNvSpPr>
          <p:nvPr>
            <p:ph type="sldNum" sz="quarter" idx="11"/>
          </p:nvPr>
        </p:nvSpPr>
        <p:spPr/>
        <p:txBody>
          <a:bodyPr/>
          <a:lstStyle/>
          <a:p>
            <a:pPr>
              <a:defRPr/>
            </a:pPr>
            <a:fld id="{F2F3D233-F6A3-4273-AC13-65AEED9229EE}" type="slidenum">
              <a:rPr lang="de-DE" altLang="de-DE" smtClean="0">
                <a:solidFill>
                  <a:prstClr val="white"/>
                </a:solidFill>
              </a:rPr>
              <a:pPr>
                <a:defRPr/>
              </a:pPr>
              <a:t>9</a:t>
            </a:fld>
            <a:endParaRPr lang="de-DE" altLang="de-DE">
              <a:solidFill>
                <a:prstClr val="white"/>
              </a:solidFill>
            </a:endParaRPr>
          </a:p>
        </p:txBody>
      </p:sp>
    </p:spTree>
    <p:extLst>
      <p:ext uri="{BB962C8B-B14F-4D97-AF65-F5344CB8AC3E}">
        <p14:creationId xmlns:p14="http://schemas.microsoft.com/office/powerpoint/2010/main" val="3764861073"/>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heme/theme1.xml><?xml version="1.0" encoding="utf-8"?>
<a:theme xmlns:a="http://schemas.openxmlformats.org/drawingml/2006/main" name="2_BEW Allgemein">
  <a:themeElements>
    <a:clrScheme name="BEW">
      <a:dk1>
        <a:sysClr val="windowText" lastClr="000000"/>
      </a:dk1>
      <a:lt1>
        <a:sysClr val="window" lastClr="FFFFFF"/>
      </a:lt1>
      <a:dk2>
        <a:srgbClr val="1B4266"/>
      </a:dk2>
      <a:lt2>
        <a:srgbClr val="BFBFBF"/>
      </a:lt2>
      <a:accent1>
        <a:srgbClr val="CA4E2A"/>
      </a:accent1>
      <a:accent2>
        <a:srgbClr val="2690BD"/>
      </a:accent2>
      <a:accent3>
        <a:srgbClr val="F5D327"/>
      </a:accent3>
      <a:accent4>
        <a:srgbClr val="529B7B"/>
      </a:accent4>
      <a:accent5>
        <a:srgbClr val="CF894F"/>
      </a:accent5>
      <a:accent6>
        <a:srgbClr val="854B85"/>
      </a:accent6>
      <a:hlink>
        <a:srgbClr val="2690BD"/>
      </a:hlink>
      <a:folHlink>
        <a:srgbClr val="44546A"/>
      </a:folHlink>
    </a:clrScheme>
    <a:fontScheme name="BEW Schrift">
      <a:majorFont>
        <a:latin typeface="Vectora Com 45 Light"/>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600" dirty="0" err="1" smtClean="0">
            <a:latin typeface="+mn-lt"/>
          </a:defRPr>
        </a:defPPr>
      </a:lstStyle>
    </a:txDef>
  </a:objectDefaults>
  <a:extraClrSchemeLst/>
  <a:extLst>
    <a:ext uri="{05A4C25C-085E-4340-85A3-A5531E510DB2}">
      <thm15:themeFamily xmlns:thm15="http://schemas.microsoft.com/office/thememl/2012/main" name="BEW_PPT.pptx" id="{8A475360-EEC7-4087-939B-1EF1DF755BEE}" vid="{779364C0-1A13-4687-BBF4-D09727558C22}"/>
    </a:ext>
  </a:extLst>
</a:theme>
</file>

<file path=ppt/theme/theme2.xml><?xml version="1.0" encoding="utf-8"?>
<a:theme xmlns:a="http://schemas.openxmlformats.org/drawingml/2006/main" name="14_BEW Allgemein">
  <a:themeElements>
    <a:clrScheme name="BEW">
      <a:dk1>
        <a:sysClr val="windowText" lastClr="000000"/>
      </a:dk1>
      <a:lt1>
        <a:sysClr val="window" lastClr="FFFFFF"/>
      </a:lt1>
      <a:dk2>
        <a:srgbClr val="1B4266"/>
      </a:dk2>
      <a:lt2>
        <a:srgbClr val="BFBFBF"/>
      </a:lt2>
      <a:accent1>
        <a:srgbClr val="CA4E2A"/>
      </a:accent1>
      <a:accent2>
        <a:srgbClr val="2690BD"/>
      </a:accent2>
      <a:accent3>
        <a:srgbClr val="F5D327"/>
      </a:accent3>
      <a:accent4>
        <a:srgbClr val="529B7B"/>
      </a:accent4>
      <a:accent5>
        <a:srgbClr val="CF894F"/>
      </a:accent5>
      <a:accent6>
        <a:srgbClr val="854B85"/>
      </a:accent6>
      <a:hlink>
        <a:srgbClr val="2690BD"/>
      </a:hlink>
      <a:folHlink>
        <a:srgbClr val="44546A"/>
      </a:folHlink>
    </a:clrScheme>
    <a:fontScheme name="BEW Schrift">
      <a:majorFont>
        <a:latin typeface="Vectora Com 45 Light"/>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600" dirty="0" err="1" smtClean="0">
            <a:latin typeface="+mn-lt"/>
          </a:defRPr>
        </a:defPPr>
      </a:lstStyle>
    </a:txDef>
  </a:objectDefaults>
  <a:extraClrSchemeLst/>
  <a:extLst>
    <a:ext uri="{05A4C25C-085E-4340-85A3-A5531E510DB2}">
      <thm15:themeFamily xmlns:thm15="http://schemas.microsoft.com/office/thememl/2012/main" name="BEW_PPT.pptx" id="{8A475360-EEC7-4087-939B-1EF1DF755BEE}" vid="{779364C0-1A13-4687-BBF4-D09727558C22}"/>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1271</Words>
  <Application>Microsoft Office PowerPoint</Application>
  <PresentationFormat>Breitbild</PresentationFormat>
  <Paragraphs>183</Paragraphs>
  <Slides>18</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18</vt:i4>
      </vt:variant>
    </vt:vector>
  </HeadingPairs>
  <TitlesOfParts>
    <vt:vector size="26" baseType="lpstr">
      <vt:lpstr>Vectora Com 45 Light</vt:lpstr>
      <vt:lpstr>Symbol</vt:lpstr>
      <vt:lpstr>Arial</vt:lpstr>
      <vt:lpstr>Wingdings</vt:lpstr>
      <vt:lpstr>Tahoma</vt:lpstr>
      <vt:lpstr>Times New Roman</vt:lpstr>
      <vt:lpstr>2_BEW Allgemein</vt:lpstr>
      <vt:lpstr>14_BEW Allgemein</vt:lpstr>
      <vt:lpstr>PowerPoint-Präsentation</vt:lpstr>
      <vt:lpstr>Übersicht BEW-Ladesäulen </vt:lpstr>
      <vt:lpstr>Öffentliches Laden nach Bundesländern</vt:lpstr>
      <vt:lpstr>Ladevorgänge an öffentlichen Ladesäulen in Wermelskirchen</vt:lpstr>
      <vt:lpstr>Schnellladestation P&amp;R-Parkplatz</vt:lpstr>
      <vt:lpstr>Ausbau der Elektromobilität hat viele Facetten</vt:lpstr>
      <vt:lpstr>Konzept zum Aufbau einer bedarfsgerechten Ladeinfrastruktur im OBK</vt:lpstr>
      <vt:lpstr>Wo macht welche Ladeinfrastruktur Sinn? Langsam (bis 11 kW), mittelschnell (22 kW) oder schnell (ab 50 kW)</vt:lpstr>
      <vt:lpstr>Funktionsweise von Ladesäulen und Wallboxes</vt:lpstr>
      <vt:lpstr>Kosten von Wallboxen und Ladesäulen</vt:lpstr>
      <vt:lpstr>Beim Einsatz von Ladeinfrastruktur in Unter-nehmen ist das Lademanagement unerlässlich</vt:lpstr>
      <vt:lpstr>Lastmanagement bietet die richtige Energie-leistung zur richtigen Zeit</vt:lpstr>
      <vt:lpstr>Planung beim Zubau von Ladeinfrastruktur not-wendig, um die Verteilnetze nicht zu überlasten</vt:lpstr>
      <vt:lpstr>Laden an Laternen (1/2)</vt:lpstr>
      <vt:lpstr>Laden an Laternen (2/2)</vt:lpstr>
      <vt:lpstr>Wie entwickelt sich die Technik  zukünftig weiter?</vt:lpstr>
      <vt:lpstr>Zukünftige Verkehrsströme in der Innenstadt? Wieviel Ladestruktur wird benötigt? Wo?</vt:lpstr>
      <vt:lpstr>PowerPoint-Präsentation</vt:lpstr>
    </vt:vector>
  </TitlesOfParts>
  <Company>rhenag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reitisl</dc:creator>
  <cp:lastModifiedBy>Neschen, D.</cp:lastModifiedBy>
  <cp:revision>2012</cp:revision>
  <cp:lastPrinted>2022-05-09T08:47:46Z</cp:lastPrinted>
  <dcterms:created xsi:type="dcterms:W3CDTF">2010-03-15T10:38:01Z</dcterms:created>
  <dcterms:modified xsi:type="dcterms:W3CDTF">2022-05-10T12:32:21Z</dcterms:modified>
</cp:coreProperties>
</file>