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1"/>
  </p:sldMasterIdLst>
  <p:notesMasterIdLst>
    <p:notesMasterId r:id="rId6"/>
  </p:notesMasterIdLst>
  <p:sldIdLst>
    <p:sldId id="272" r:id="rId2"/>
    <p:sldId id="274" r:id="rId3"/>
    <p:sldId id="276" r:id="rId4"/>
    <p:sldId id="273" r:id="rId5"/>
  </p:sldIdLst>
  <p:sldSz cx="9144000" cy="6858000" type="screen4x3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3" autoAdjust="0"/>
    <p:restoredTop sz="94660"/>
  </p:normalViewPr>
  <p:slideViewPr>
    <p:cSldViewPr showGuides="1">
      <p:cViewPr varScale="1">
        <p:scale>
          <a:sx n="115" d="100"/>
          <a:sy n="115" d="100"/>
        </p:scale>
        <p:origin x="930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39742A-2DA0-4CF2-A07E-09B0C40C1A37}" type="datetimeFigureOut">
              <a:rPr lang="de-DE" smtClean="0"/>
              <a:t>11.06.2025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ABAAB0-C140-4901-904D-FA6BDF651C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742753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ctrTitle"/>
          </p:nvPr>
        </p:nvSpPr>
        <p:spPr>
          <a:xfrm>
            <a:off x="492369" y="1371600"/>
            <a:ext cx="7247675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rgbClr val="09A749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7" name="Untertitel 16"/>
          <p:cNvSpPr>
            <a:spLocks noGrp="1"/>
          </p:cNvSpPr>
          <p:nvPr>
            <p:ph type="subTitle" idx="1"/>
          </p:nvPr>
        </p:nvSpPr>
        <p:spPr>
          <a:xfrm>
            <a:off x="492370" y="3228536"/>
            <a:ext cx="725048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umsplatzhalt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ED91059-AC65-4194-BB3A-7DF855367A78}" type="datetimeFigureOut">
              <a:rPr lang="de-DE" smtClean="0"/>
              <a:t>11.06.2025</a:t>
            </a:fld>
            <a:endParaRPr lang="de-DE"/>
          </a:p>
        </p:txBody>
      </p:sp>
      <p:sp>
        <p:nvSpPr>
          <p:cNvPr id="5" name="Fußzeilenplatzhalt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liennummernplatzhalt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DE2686-3F79-43D7-AE71-3FFE4EF90FD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869477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umsplatzhalt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ED91059-AC65-4194-BB3A-7DF855367A78}" type="datetimeFigureOut">
              <a:rPr lang="de-DE" smtClean="0"/>
              <a:t>11.06.2025</a:t>
            </a:fld>
            <a:endParaRPr lang="de-DE"/>
          </a:p>
        </p:txBody>
      </p:sp>
      <p:sp>
        <p:nvSpPr>
          <p:cNvPr id="5" name="Fußzeilenplatzhalt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liennummernplatzhalt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DE2686-3F79-43D7-AE71-3FFE4EF90FD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74389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89556" y="1316736"/>
            <a:ext cx="7174523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4800" b="1" cap="none" baseline="0" dirty="0">
                <a:ln w="635">
                  <a:noFill/>
                </a:ln>
                <a:solidFill>
                  <a:srgbClr val="09A749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89556" y="2704664"/>
            <a:ext cx="7174523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umsplatzhalt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ED91059-AC65-4194-BB3A-7DF855367A78}" type="datetimeFigureOut">
              <a:rPr lang="de-DE" smtClean="0"/>
              <a:t>11.06.2025</a:t>
            </a:fld>
            <a:endParaRPr lang="de-DE"/>
          </a:p>
        </p:txBody>
      </p:sp>
      <p:sp>
        <p:nvSpPr>
          <p:cNvPr id="5" name="Fußzeilenplatzhalt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liennummernplatzhalt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DE2686-3F79-43D7-AE71-3FFE4EF90FD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85719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2032" y="704088"/>
            <a:ext cx="7596553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22031" y="1920086"/>
            <a:ext cx="3727938" cy="4245219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290647" y="1920086"/>
            <a:ext cx="3727938" cy="4245219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Datumsplatzhalt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ED91059-AC65-4194-BB3A-7DF855367A78}" type="datetimeFigureOut">
              <a:rPr lang="de-DE" smtClean="0"/>
              <a:t>11.06.2025</a:t>
            </a:fld>
            <a:endParaRPr lang="de-DE"/>
          </a:p>
        </p:txBody>
      </p:sp>
      <p:sp>
        <p:nvSpPr>
          <p:cNvPr id="6" name="Fußzeilenplatzhalt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Foliennummernplatzhalt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DE2686-3F79-43D7-AE71-3FFE4EF90FD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36207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2032" y="704088"/>
            <a:ext cx="759655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22031" y="1855248"/>
            <a:ext cx="3729404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3"/>
          </p:nvPr>
        </p:nvSpPr>
        <p:spPr>
          <a:xfrm>
            <a:off x="4287717" y="1859759"/>
            <a:ext cx="3730869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2"/>
          </p:nvPr>
        </p:nvSpPr>
        <p:spPr>
          <a:xfrm>
            <a:off x="422031" y="2514600"/>
            <a:ext cx="3729404" cy="3650704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287717" y="2514600"/>
            <a:ext cx="3730869" cy="3650704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7" name="Datumsplatzhalt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ED91059-AC65-4194-BB3A-7DF855367A78}" type="datetimeFigureOut">
              <a:rPr lang="de-DE" smtClean="0"/>
              <a:t>11.06.2025</a:t>
            </a:fld>
            <a:endParaRPr lang="de-DE"/>
          </a:p>
        </p:txBody>
      </p:sp>
      <p:sp>
        <p:nvSpPr>
          <p:cNvPr id="8" name="Fußzeilenplatzhalt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9" name="Foliennummernplatzhalt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DE2686-3F79-43D7-AE71-3FFE4EF90FD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817312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2031" y="704088"/>
            <a:ext cx="7666892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Datumsplatzhalt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ED91059-AC65-4194-BB3A-7DF855367A78}" type="datetimeFigureOut">
              <a:rPr lang="de-DE" smtClean="0"/>
              <a:t>11.06.2025</a:t>
            </a:fld>
            <a:endParaRPr lang="de-DE"/>
          </a:p>
        </p:txBody>
      </p:sp>
      <p:sp>
        <p:nvSpPr>
          <p:cNvPr id="4" name="Fußzeilenplatzhalt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oliennummernplatzhalt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DE2686-3F79-43D7-AE71-3FFE4EF90FD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94468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ED91059-AC65-4194-BB3A-7DF855367A78}" type="datetimeFigureOut">
              <a:rPr lang="de-DE" smtClean="0"/>
              <a:t>11.06.2025</a:t>
            </a:fld>
            <a:endParaRPr lang="de-DE"/>
          </a:p>
        </p:txBody>
      </p:sp>
      <p:sp>
        <p:nvSpPr>
          <p:cNvPr id="3" name="Fußzeilenplatzhalt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4" name="Foliennummernplatzhalt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DE2686-3F79-43D7-AE71-3FFE4EF90FD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9380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3047" y="514353"/>
            <a:ext cx="2532184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633047" y="1676400"/>
            <a:ext cx="2532184" cy="4488904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3300047" y="1676400"/>
            <a:ext cx="4718538" cy="4488904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Datumsplatzhalt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ED91059-AC65-4194-BB3A-7DF855367A78}" type="datetimeFigureOut">
              <a:rPr lang="de-DE" smtClean="0"/>
              <a:t>11.06.2025</a:t>
            </a:fld>
            <a:endParaRPr lang="de-DE"/>
          </a:p>
        </p:txBody>
      </p:sp>
      <p:sp>
        <p:nvSpPr>
          <p:cNvPr id="6" name="Fußzeilenplatzhalt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Foliennummernplatzhalt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DE2686-3F79-43D7-AE71-3FFE4EF90FD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28882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ine Ecke des Rechtecks schneiden und abrunden 13"/>
          <p:cNvSpPr>
            <a:spLocks noChangeArrowheads="1"/>
          </p:cNvSpPr>
          <p:nvPr/>
        </p:nvSpPr>
        <p:spPr bwMode="auto">
          <a:xfrm rot="420000" flipV="1">
            <a:off x="3165231" y="1108075"/>
            <a:ext cx="5257800" cy="4114800"/>
          </a:xfrm>
          <a:custGeom>
            <a:avLst/>
            <a:gdLst>
              <a:gd name="T0" fmla="*/ 5257800 w 5257800"/>
              <a:gd name="T1" fmla="*/ 2057400 h 4114800"/>
              <a:gd name="T2" fmla="*/ 2628900 w 5257800"/>
              <a:gd name="T3" fmla="*/ 4114800 h 4114800"/>
              <a:gd name="T4" fmla="*/ 0 w 5257800"/>
              <a:gd name="T5" fmla="*/ 2057400 h 4114800"/>
              <a:gd name="T6" fmla="*/ 2628900 w 5257800"/>
              <a:gd name="T7" fmla="*/ 0 h 41148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5257800"/>
              <a:gd name="T13" fmla="*/ 0 h 4114800"/>
              <a:gd name="T14" fmla="*/ 5182785 w 5257800"/>
              <a:gd name="T15" fmla="*/ 4114800 h 41148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257800" h="4114800">
                <a:moveTo>
                  <a:pt x="0" y="0"/>
                </a:moveTo>
                <a:lnTo>
                  <a:pt x="5107774" y="0"/>
                </a:lnTo>
                <a:lnTo>
                  <a:pt x="5257800" y="150026"/>
                </a:lnTo>
                <a:lnTo>
                  <a:pt x="5257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3175" cap="rnd" algn="ctr">
            <a:solidFill>
              <a:srgbClr val="C0C0C0"/>
            </a:solidFill>
            <a:miter lim="800000"/>
            <a:headEnd/>
            <a:tailEnd/>
          </a:ln>
          <a:effectLst>
            <a:outerShdw dist="38500" dir="7500041" sx="98500" sy="100079" kx="99984" algn="tl" rotWithShape="0">
              <a:srgbClr val="000000">
                <a:alpha val="25000"/>
              </a:srgbClr>
            </a:outerShdw>
          </a:effectLst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6" name="Rechtwinkliges Dreieck 5"/>
          <p:cNvSpPr>
            <a:spLocks noChangeArrowheads="1"/>
          </p:cNvSpPr>
          <p:nvPr/>
        </p:nvSpPr>
        <p:spPr bwMode="auto">
          <a:xfrm rot="420000" flipV="1">
            <a:off x="8003931" y="5359402"/>
            <a:ext cx="155331" cy="155575"/>
          </a:xfrm>
          <a:prstGeom prst="rtTriangle">
            <a:avLst/>
          </a:prstGeom>
          <a:solidFill>
            <a:srgbClr val="FFFFFF"/>
          </a:solidFill>
          <a:ln w="12700" algn="ctr">
            <a:solidFill>
              <a:srgbClr val="FFFFFF"/>
            </a:solidFill>
            <a:bevel/>
            <a:headEnd/>
            <a:tailEnd/>
          </a:ln>
          <a:effectLst>
            <a:outerShdw dist="6350" dir="12899787" algn="tl" rotWithShape="0">
              <a:srgbClr val="000000">
                <a:alpha val="46999"/>
              </a:srgbClr>
            </a:outerShdw>
          </a:effectLst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7" name="Freihandform 6"/>
          <p:cNvSpPr>
            <a:spLocks/>
          </p:cNvSpPr>
          <p:nvPr/>
        </p:nvSpPr>
        <p:spPr bwMode="auto">
          <a:xfrm flipV="1">
            <a:off x="-10258" y="5816600"/>
            <a:ext cx="9164516" cy="1041400"/>
          </a:xfrm>
          <a:custGeom>
            <a:avLst/>
            <a:gdLst>
              <a:gd name="T0" fmla="*/ 6 w 5772"/>
              <a:gd name="T1" fmla="*/ 2 h 656"/>
              <a:gd name="T2" fmla="*/ 2542 w 5772"/>
              <a:gd name="T3" fmla="*/ 0 h 656"/>
              <a:gd name="T4" fmla="*/ 4374 w 5772"/>
              <a:gd name="T5" fmla="*/ 367 h 656"/>
              <a:gd name="T6" fmla="*/ 5766 w 5772"/>
              <a:gd name="T7" fmla="*/ 55 h 656"/>
              <a:gd name="T8" fmla="*/ 5772 w 5772"/>
              <a:gd name="T9" fmla="*/ 213 h 656"/>
              <a:gd name="T10" fmla="*/ 4302 w 5772"/>
              <a:gd name="T11" fmla="*/ 439 h 656"/>
              <a:gd name="T12" fmla="*/ 1488 w 5772"/>
              <a:gd name="T13" fmla="*/ 201 h 656"/>
              <a:gd name="T14" fmla="*/ 0 w 5772"/>
              <a:gd name="T15" fmla="*/ 656 h 656"/>
              <a:gd name="T16" fmla="*/ 6 w 5772"/>
              <a:gd name="T17" fmla="*/ 2 h 65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772"/>
              <a:gd name="T28" fmla="*/ 0 h 656"/>
              <a:gd name="T29" fmla="*/ 5772 w 5772"/>
              <a:gd name="T30" fmla="*/ 656 h 65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rotWithShape="0">
            <a:gsLst>
              <a:gs pos="0">
                <a:srgbClr val="90EB81"/>
              </a:gs>
              <a:gs pos="100000">
                <a:srgbClr val="00DE64"/>
              </a:gs>
            </a:gsLst>
            <a:lin ang="5400000" scaled="1"/>
          </a:gradFill>
          <a:ln>
            <a:noFill/>
          </a:ln>
        </p:spPr>
        <p:txBody>
          <a:bodyPr rot="1080000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Freihandform 7"/>
          <p:cNvSpPr>
            <a:spLocks/>
          </p:cNvSpPr>
          <p:nvPr/>
        </p:nvSpPr>
        <p:spPr bwMode="auto">
          <a:xfrm flipV="1">
            <a:off x="4381501" y="6219827"/>
            <a:ext cx="4762500" cy="638175"/>
          </a:xfrm>
          <a:custGeom>
            <a:avLst/>
            <a:gdLst>
              <a:gd name="T0" fmla="*/ 0 w 3000"/>
              <a:gd name="T1" fmla="*/ 0 h 595"/>
              <a:gd name="T2" fmla="*/ 1668 w 3000"/>
              <a:gd name="T3" fmla="*/ 564 h 595"/>
              <a:gd name="T4" fmla="*/ 3000 w 3000"/>
              <a:gd name="T5" fmla="*/ 186 h 595"/>
              <a:gd name="T6" fmla="*/ 3000 w 3000"/>
              <a:gd name="T7" fmla="*/ 6 h 595"/>
              <a:gd name="T8" fmla="*/ 0 w 3000"/>
              <a:gd name="T9" fmla="*/ 0 h 59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00"/>
              <a:gd name="T16" fmla="*/ 0 h 595"/>
              <a:gd name="T17" fmla="*/ 3000 w 3000"/>
              <a:gd name="T18" fmla="*/ 595 h 59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chemeClr val="accent2">
                  <a:lumMod val="60000"/>
                  <a:lumOff val="40000"/>
                </a:schemeClr>
              </a:gs>
              <a:gs pos="80000">
                <a:schemeClr val="accent2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rot="1080000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2709" y="1176997"/>
            <a:ext cx="2042629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62708" y="2828786"/>
            <a:ext cx="2039816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 rot="420000">
            <a:off x="3217655" y="1199517"/>
            <a:ext cx="4262511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de-DE" noProof="0" smtClean="0"/>
              <a:t>Bild durch Klicken auf Symbol hinzufügen</a:t>
            </a:r>
            <a:endParaRPr lang="en-US" noProof="0" dirty="0"/>
          </a:p>
        </p:txBody>
      </p:sp>
      <p:sp>
        <p:nvSpPr>
          <p:cNvPr id="9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ED91059-AC65-4194-BB3A-7DF855367A78}" type="datetimeFigureOut">
              <a:rPr lang="de-DE" smtClean="0"/>
              <a:t>11.06.2025</a:t>
            </a:fld>
            <a:endParaRPr lang="de-DE"/>
          </a:p>
        </p:txBody>
      </p:sp>
      <p:sp>
        <p:nvSpPr>
          <p:cNvPr id="10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11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8077200" y="6356352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fld id="{8CDE2686-3F79-43D7-AE71-3FFE4EF90FD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51595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gi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ihandform 6"/>
          <p:cNvSpPr>
            <a:spLocks/>
          </p:cNvSpPr>
          <p:nvPr/>
        </p:nvSpPr>
        <p:spPr bwMode="auto">
          <a:xfrm>
            <a:off x="-10258" y="-7937"/>
            <a:ext cx="9164516" cy="77264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rgbClr val="90EB81"/>
              </a:gs>
              <a:gs pos="100000">
                <a:srgbClr val="00DE64"/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Freihandform 7"/>
          <p:cNvSpPr>
            <a:spLocks/>
          </p:cNvSpPr>
          <p:nvPr/>
        </p:nvSpPr>
        <p:spPr bwMode="auto">
          <a:xfrm>
            <a:off x="4381501" y="-7938"/>
            <a:ext cx="4762500" cy="38632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80000">
                <a:schemeClr val="accent3">
                  <a:lumMod val="7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28" name="Titelplatzhalter 8"/>
          <p:cNvSpPr>
            <a:spLocks noGrp="1"/>
          </p:cNvSpPr>
          <p:nvPr>
            <p:ph type="title"/>
          </p:nvPr>
        </p:nvSpPr>
        <p:spPr bwMode="auto">
          <a:xfrm>
            <a:off x="457200" y="848866"/>
            <a:ext cx="8229600" cy="1067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Titelmasterformat durch Klicken bearbeiten</a:t>
            </a:r>
            <a:endParaRPr lang="en-US" dirty="0" smtClean="0"/>
          </a:p>
        </p:txBody>
      </p:sp>
      <p:sp>
        <p:nvSpPr>
          <p:cNvPr id="1029" name="Textplatzhalter 29"/>
          <p:cNvSpPr>
            <a:spLocks noGrp="1"/>
          </p:cNvSpPr>
          <p:nvPr>
            <p:ph type="body" idx="1"/>
          </p:nvPr>
        </p:nvSpPr>
        <p:spPr bwMode="auto">
          <a:xfrm>
            <a:off x="457200" y="1988840"/>
            <a:ext cx="8229600" cy="4215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 smtClean="0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1389575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CED91059-AC65-4194-BB3A-7DF855367A78}" type="datetimeFigureOut">
              <a:rPr lang="de-DE" smtClean="0"/>
              <a:t>11.06.2025</a:t>
            </a:fld>
            <a:endParaRPr lang="de-DE"/>
          </a:p>
        </p:txBody>
      </p:sp>
      <p:sp>
        <p:nvSpPr>
          <p:cNvPr id="22" name="Fußzeilenplatzhalter 21"/>
          <p:cNvSpPr>
            <a:spLocks noGrp="1"/>
          </p:cNvSpPr>
          <p:nvPr>
            <p:ph type="ftr" sz="quarter" idx="3"/>
          </p:nvPr>
        </p:nvSpPr>
        <p:spPr>
          <a:xfrm>
            <a:off x="1913243" y="6356352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de-DE"/>
          </a:p>
        </p:txBody>
      </p:sp>
      <p:sp>
        <p:nvSpPr>
          <p:cNvPr id="18" name="Foliennummernplatzhalter 17"/>
          <p:cNvSpPr>
            <a:spLocks noGrp="1"/>
          </p:cNvSpPr>
          <p:nvPr>
            <p:ph type="sldNum" sz="quarter" idx="4"/>
          </p:nvPr>
        </p:nvSpPr>
        <p:spPr>
          <a:xfrm>
            <a:off x="5303159" y="6356352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CDE2686-3F79-43D7-AE71-3FFE4EF90FD6}" type="slidenum">
              <a:rPr lang="de-DE" smtClean="0"/>
              <a:t>‹Nr.›</a:t>
            </a:fld>
            <a:endParaRPr lang="de-DE"/>
          </a:p>
        </p:txBody>
      </p:sp>
      <p:grpSp>
        <p:nvGrpSpPr>
          <p:cNvPr id="1033" name="Gruppieren 1"/>
          <p:cNvGrpSpPr>
            <a:grpSpLocks/>
          </p:cNvGrpSpPr>
          <p:nvPr/>
        </p:nvGrpSpPr>
        <p:grpSpPr bwMode="auto">
          <a:xfrm rot="159925">
            <a:off x="1" y="235203"/>
            <a:ext cx="9101109" cy="601511"/>
            <a:chOff x="-19045" y="387011"/>
            <a:chExt cx="9180547" cy="675104"/>
          </a:xfrm>
        </p:grpSpPr>
        <p:sp>
          <p:nvSpPr>
            <p:cNvPr id="12" name="Freihandform 11"/>
            <p:cNvSpPr>
              <a:spLocks/>
            </p:cNvSpPr>
            <p:nvPr/>
          </p:nvSpPr>
          <p:spPr bwMode="auto">
            <a:xfrm rot="21435692">
              <a:off x="-19045" y="412891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0">
                    <a:srgbClr val="56E13F"/>
                  </a:gs>
                  <a:gs pos="50000">
                    <a:srgbClr val="78F272"/>
                  </a:gs>
                  <a:gs pos="100000">
                    <a:srgbClr val="09A749"/>
                  </a:gs>
                </a:gsLst>
                <a:lin ang="5400000" scaled="0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3" name="Freihandform 12"/>
            <p:cNvSpPr>
              <a:spLocks/>
            </p:cNvSpPr>
            <p:nvPr/>
          </p:nvSpPr>
          <p:spPr bwMode="auto">
            <a:xfrm rot="21435692">
              <a:off x="-14309" y="387011"/>
              <a:ext cx="9175811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0">
                    <a:srgbClr val="56E13F"/>
                  </a:gs>
                  <a:gs pos="50000">
                    <a:srgbClr val="78F272"/>
                  </a:gs>
                  <a:gs pos="100000">
                    <a:srgbClr val="09A749"/>
                  </a:gs>
                </a:gsLst>
                <a:lin ang="5400000" scaled="0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</p:grpSp>
      <p:pic>
        <p:nvPicPr>
          <p:cNvPr id="2" name="Grafik 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821" y="6204074"/>
            <a:ext cx="1929990" cy="594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kern="1200">
          <a:solidFill>
            <a:srgbClr val="09A749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1" fontAlgn="base" hangingPunct="1">
        <a:spcBef>
          <a:spcPct val="20000"/>
        </a:spcBef>
        <a:spcAft>
          <a:spcPct val="0"/>
        </a:spcAft>
        <a:buClr>
          <a:srgbClr val="FF1D2D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39763" indent="-246063" algn="l" rtl="0" eaLnBrk="1" fontAlgn="base" hangingPunct="1">
        <a:spcBef>
          <a:spcPct val="20000"/>
        </a:spcBef>
        <a:spcAft>
          <a:spcPct val="0"/>
        </a:spcAft>
        <a:buClr>
          <a:srgbClr val="09A749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14400" indent="-24606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187450" indent="-209550" algn="l" rtl="0" eaLnBrk="1" fontAlgn="base" hangingPunct="1">
        <a:spcBef>
          <a:spcPct val="20000"/>
        </a:spcBef>
        <a:spcAft>
          <a:spcPct val="0"/>
        </a:spcAft>
        <a:buClr>
          <a:srgbClr val="00DE64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462088" indent="-209550" algn="l" rtl="0" eaLnBrk="1" fontAlgn="base" hangingPunct="1">
        <a:spcBef>
          <a:spcPct val="20000"/>
        </a:spcBef>
        <a:spcAft>
          <a:spcPct val="0"/>
        </a:spcAft>
        <a:buClr>
          <a:schemeClr val="accent2">
            <a:lumMod val="60000"/>
            <a:lumOff val="40000"/>
          </a:schemeClr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de-DE" dirty="0" smtClean="0"/>
              <a:t>10. Toilette Bürgerhäuser 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787370" y="2357646"/>
            <a:ext cx="3526509" cy="2644881"/>
          </a:xfr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47010" y="2357647"/>
            <a:ext cx="3526508" cy="2644881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36849" y="2610882"/>
            <a:ext cx="3486674" cy="2098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249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de-DE" dirty="0" smtClean="0"/>
              <a:t>10. Toilette Bürgerhäuser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" y="2366884"/>
            <a:ext cx="3600401" cy="2700300"/>
          </a:xfr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66375" y="2415467"/>
            <a:ext cx="3611249" cy="2592288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516569" y="2393885"/>
            <a:ext cx="3600402" cy="2646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260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10. Toilette Bürgerhäuser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25266" y="2659509"/>
            <a:ext cx="4213225" cy="3159918"/>
          </a:xfr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9431" y="2609486"/>
            <a:ext cx="3813043" cy="2859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618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de-DE" dirty="0" smtClean="0"/>
              <a:t>10. Beschilderung Bürgerhäuser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916832"/>
            <a:ext cx="2016223" cy="4182808"/>
          </a:xfr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1916832"/>
            <a:ext cx="1882264" cy="4182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56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K-Design normal">
  <a:themeElements>
    <a:clrScheme name="Benutzerdefiniert 11">
      <a:dk1>
        <a:sysClr val="windowText" lastClr="000000"/>
      </a:dk1>
      <a:lt1>
        <a:sysClr val="window" lastClr="FFFFFF"/>
      </a:lt1>
      <a:dk2>
        <a:srgbClr val="C3C0C0"/>
      </a:dk2>
      <a:lt2>
        <a:srgbClr val="E9E5DC"/>
      </a:lt2>
      <a:accent1>
        <a:srgbClr val="FFD147"/>
      </a:accent1>
      <a:accent2>
        <a:srgbClr val="FF4040"/>
      </a:accent2>
      <a:accent3>
        <a:srgbClr val="FF1D2D"/>
      </a:accent3>
      <a:accent4>
        <a:srgbClr val="86261A"/>
      </a:accent4>
      <a:accent5>
        <a:srgbClr val="641C13"/>
      </a:accent5>
      <a:accent6>
        <a:srgbClr val="571811"/>
      </a:accent6>
      <a:hlink>
        <a:srgbClr val="CC9900"/>
      </a:hlink>
      <a:folHlink>
        <a:srgbClr val="96A9A9"/>
      </a:folHlink>
    </a:clrScheme>
    <a:fontScheme name="Hyperion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Hyperio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WK-Design normal</Template>
  <TotalTime>0</TotalTime>
  <Words>16</Words>
  <Application>Microsoft Office PowerPoint</Application>
  <PresentationFormat>Bildschirmpräsentation (4:3)</PresentationFormat>
  <Paragraphs>4</Paragraphs>
  <Slides>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9" baseType="lpstr">
      <vt:lpstr>Arial</vt:lpstr>
      <vt:lpstr>Calibri</vt:lpstr>
      <vt:lpstr>Constantia</vt:lpstr>
      <vt:lpstr>Wingdings 2</vt:lpstr>
      <vt:lpstr>WK-Design normal</vt:lpstr>
      <vt:lpstr>10. Toilette Bürgerhäuser </vt:lpstr>
      <vt:lpstr>10. Toilette Bürgerhäuser</vt:lpstr>
      <vt:lpstr>10. Toilette Bürgerhäuser</vt:lpstr>
      <vt:lpstr>10. Beschilderung Bürgerhäuser</vt:lpstr>
    </vt:vector>
  </TitlesOfParts>
  <Company>Stadtverwaltung Wermelskirchen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Sitzung des Beirats für Menschen mit Behinderung</dc:title>
  <dc:creator>Beyer, Christiane</dc:creator>
  <cp:lastModifiedBy>Selbach, R.</cp:lastModifiedBy>
  <cp:revision>49</cp:revision>
  <cp:lastPrinted>2025-06-11T09:42:01Z</cp:lastPrinted>
  <dcterms:created xsi:type="dcterms:W3CDTF">2023-10-11T07:30:17Z</dcterms:created>
  <dcterms:modified xsi:type="dcterms:W3CDTF">2025-06-11T09:51:04Z</dcterms:modified>
</cp:coreProperties>
</file>