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1" r:id="rId3"/>
    <p:sldId id="263" r:id="rId4"/>
    <p:sldId id="265" r:id="rId5"/>
    <p:sldId id="262" r:id="rId6"/>
  </p:sldIdLst>
  <p:sldSz cx="9906000" cy="6858000" type="A4"/>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E64"/>
    <a:srgbClr val="90EB81"/>
    <a:srgbClr val="09A749"/>
    <a:srgbClr val="56E13F"/>
    <a:srgbClr val="78F272"/>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1" autoAdjust="0"/>
    <p:restoredTop sz="94464" autoAdjust="0"/>
  </p:normalViewPr>
  <p:slideViewPr>
    <p:cSldViewPr showGuides="1">
      <p:cViewPr>
        <p:scale>
          <a:sx n="100" d="100"/>
          <a:sy n="100" d="100"/>
        </p:scale>
        <p:origin x="-2040" y="-45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9A749"/>
                </a:solidFill>
                <a:effectLst>
                  <a:outerShdw blurRad="38100" dist="25400" dir="5400000" algn="tl" rotWithShape="0">
                    <a:srgbClr val="000000">
                      <a:alpha val="43000"/>
                    </a:srgbClr>
                  </a:outerShdw>
                </a:effectLst>
                <a:latin typeface="+mj-lt"/>
                <a:ea typeface="+mj-ea"/>
                <a:cs typeface="+mj-cs"/>
              </a:defRPr>
            </a:lvl1pPr>
          </a:lstStyle>
          <a:p>
            <a:r>
              <a:rPr lang="de-DE" dirty="0" smtClean="0"/>
              <a:t>Titelmasterformat durch Klicken bearbeiten</a:t>
            </a:r>
            <a:endParaRPr lang="en-US" dirty="0"/>
          </a:p>
        </p:txBody>
      </p:sp>
      <p:sp>
        <p:nvSpPr>
          <p:cNvPr id="17" name="Untertitel 16"/>
          <p:cNvSpPr>
            <a:spLocks noGrp="1"/>
          </p:cNvSpPr>
          <p:nvPr>
            <p:ph type="subTitle" idx="1"/>
          </p:nvPr>
        </p:nvSpPr>
        <p:spPr>
          <a:xfrm>
            <a:off x="533400" y="3228536"/>
            <a:ext cx="7854695"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dirty="0" smtClean="0"/>
              <a:t>Formatvorlage des Untertitelmasters durch Klicken bearbeiten</a:t>
            </a:r>
            <a:endParaRPr lang="en-US" dirty="0"/>
          </a:p>
        </p:txBody>
      </p:sp>
      <p:sp>
        <p:nvSpPr>
          <p:cNvPr id="4" name="Datumsplatzhalter 9"/>
          <p:cNvSpPr>
            <a:spLocks noGrp="1"/>
          </p:cNvSpPr>
          <p:nvPr>
            <p:ph type="dt" sz="half" idx="10"/>
          </p:nvPr>
        </p:nvSpPr>
        <p:spPr/>
        <p:txBody>
          <a:bodyPr/>
          <a:lstStyle>
            <a:lvl1pPr>
              <a:defRPr/>
            </a:lvl1pPr>
          </a:lstStyle>
          <a:p>
            <a:pPr>
              <a:defRPr/>
            </a:pPr>
            <a:fld id="{C2F51B5B-CCF0-4780-A531-C503C68638A5}" type="datetimeFigureOut">
              <a:rPr lang="en-US"/>
              <a:pPr>
                <a:defRPr/>
              </a:pPr>
              <a:t>6/12/2018</a:t>
            </a:fld>
            <a:endParaRPr lang="en-US" dirty="0"/>
          </a:p>
        </p:txBody>
      </p:sp>
      <p:sp>
        <p:nvSpPr>
          <p:cNvPr id="5" name="Fußzeilenplatzhalter 21"/>
          <p:cNvSpPr>
            <a:spLocks noGrp="1"/>
          </p:cNvSpPr>
          <p:nvPr>
            <p:ph type="ftr" sz="quarter" idx="11"/>
          </p:nvPr>
        </p:nvSpPr>
        <p:spPr/>
        <p:txBody>
          <a:bodyPr/>
          <a:lstStyle>
            <a:lvl1pPr>
              <a:defRPr/>
            </a:lvl1pPr>
          </a:lstStyle>
          <a:p>
            <a:pPr>
              <a:defRPr/>
            </a:pPr>
            <a:endParaRPr lang="en-US"/>
          </a:p>
        </p:txBody>
      </p:sp>
      <p:sp>
        <p:nvSpPr>
          <p:cNvPr id="6" name="Foliennummernplatzhalter 17"/>
          <p:cNvSpPr>
            <a:spLocks noGrp="1"/>
          </p:cNvSpPr>
          <p:nvPr>
            <p:ph type="sldNum" sz="quarter" idx="12"/>
          </p:nvPr>
        </p:nvSpPr>
        <p:spPr/>
        <p:txBody>
          <a:bodyPr/>
          <a:lstStyle>
            <a:lvl1pPr>
              <a:defRPr/>
            </a:lvl1pPr>
          </a:lstStyle>
          <a:p>
            <a:pPr>
              <a:defRPr/>
            </a:pPr>
            <a:fld id="{52F49246-28EE-428F-8AF7-1A445C51338D}" type="slidenum">
              <a:rPr lang="en-US"/>
              <a:pPr>
                <a:defRPr/>
              </a:pPr>
              <a:t>‹Nr.›</a:t>
            </a:fld>
            <a:endParaRPr lang="en-US" dirty="0"/>
          </a:p>
        </p:txBody>
      </p:sp>
    </p:spTree>
    <p:extLst>
      <p:ext uri="{BB962C8B-B14F-4D97-AF65-F5344CB8AC3E}">
        <p14:creationId xmlns:p14="http://schemas.microsoft.com/office/powerpoint/2010/main" val="2186947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9"/>
          <p:cNvSpPr>
            <a:spLocks noGrp="1"/>
          </p:cNvSpPr>
          <p:nvPr>
            <p:ph type="dt" sz="half" idx="10"/>
          </p:nvPr>
        </p:nvSpPr>
        <p:spPr/>
        <p:txBody>
          <a:bodyPr/>
          <a:lstStyle>
            <a:lvl1pPr>
              <a:defRPr/>
            </a:lvl1pPr>
          </a:lstStyle>
          <a:p>
            <a:pPr>
              <a:defRPr/>
            </a:pPr>
            <a:fld id="{ED069B0B-3E9A-41C7-BEAA-DF51F211C868}" type="datetimeFigureOut">
              <a:rPr lang="en-US"/>
              <a:pPr>
                <a:defRPr/>
              </a:pPr>
              <a:t>6/12/2018</a:t>
            </a:fld>
            <a:endParaRPr lang="en-US" dirty="0"/>
          </a:p>
        </p:txBody>
      </p:sp>
      <p:sp>
        <p:nvSpPr>
          <p:cNvPr id="5" name="Fußzeilenplatzhalter 21"/>
          <p:cNvSpPr>
            <a:spLocks noGrp="1"/>
          </p:cNvSpPr>
          <p:nvPr>
            <p:ph type="ftr" sz="quarter" idx="11"/>
          </p:nvPr>
        </p:nvSpPr>
        <p:spPr/>
        <p:txBody>
          <a:bodyPr/>
          <a:lstStyle>
            <a:lvl1pPr>
              <a:defRPr/>
            </a:lvl1pPr>
          </a:lstStyle>
          <a:p>
            <a:pPr>
              <a:defRPr/>
            </a:pPr>
            <a:endParaRPr lang="en-US"/>
          </a:p>
        </p:txBody>
      </p:sp>
      <p:sp>
        <p:nvSpPr>
          <p:cNvPr id="6" name="Foliennummernplatzhalter 17"/>
          <p:cNvSpPr>
            <a:spLocks noGrp="1"/>
          </p:cNvSpPr>
          <p:nvPr>
            <p:ph type="sldNum" sz="quarter" idx="12"/>
          </p:nvPr>
        </p:nvSpPr>
        <p:spPr/>
        <p:txBody>
          <a:bodyPr/>
          <a:lstStyle>
            <a:lvl1pPr>
              <a:defRPr/>
            </a:lvl1pPr>
          </a:lstStyle>
          <a:p>
            <a:pPr>
              <a:defRPr/>
            </a:pPr>
            <a:fld id="{2286037C-28D5-4090-A595-9680060DCCD4}" type="slidenum">
              <a:rPr lang="en-US"/>
              <a:pPr>
                <a:defRPr/>
              </a:pPr>
              <a:t>‹Nr.›</a:t>
            </a:fld>
            <a:endParaRPr lang="en-US" dirty="0"/>
          </a:p>
        </p:txBody>
      </p:sp>
    </p:spTree>
    <p:extLst>
      <p:ext uri="{BB962C8B-B14F-4D97-AF65-F5344CB8AC3E}">
        <p14:creationId xmlns:p14="http://schemas.microsoft.com/office/powerpoint/2010/main" val="1557438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rgbClr val="09A749"/>
                </a:solidFill>
                <a:effectLst>
                  <a:outerShdw blurRad="38100" dist="25400" dir="5400000" algn="tl" rotWithShape="0">
                    <a:srgbClr val="000000">
                      <a:alpha val="43000"/>
                    </a:srgbClr>
                  </a:outerShdw>
                </a:effectLst>
                <a:latin typeface="+mj-lt"/>
                <a:ea typeface="+mj-ea"/>
                <a:cs typeface="+mj-cs"/>
              </a:defRPr>
            </a:lvl1pPr>
          </a:lstStyle>
          <a:p>
            <a:r>
              <a:rPr lang="de-DE" dirty="0" smtClean="0"/>
              <a:t>Titelmasterformat durch Klicken bearbeiten</a:t>
            </a:r>
            <a:endParaRPr lang="en-US" dirty="0"/>
          </a:p>
        </p:txBody>
      </p:sp>
      <p:sp>
        <p:nvSpPr>
          <p:cNvPr id="3" name="Textplatzhalt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dirty="0" smtClean="0"/>
              <a:t>Textmasterformate durch Klicken bearbeiten</a:t>
            </a:r>
          </a:p>
        </p:txBody>
      </p:sp>
      <p:sp>
        <p:nvSpPr>
          <p:cNvPr id="4" name="Datumsplatzhalter 9"/>
          <p:cNvSpPr>
            <a:spLocks noGrp="1"/>
          </p:cNvSpPr>
          <p:nvPr>
            <p:ph type="dt" sz="half" idx="10"/>
          </p:nvPr>
        </p:nvSpPr>
        <p:spPr/>
        <p:txBody>
          <a:bodyPr/>
          <a:lstStyle>
            <a:lvl1pPr>
              <a:defRPr/>
            </a:lvl1pPr>
          </a:lstStyle>
          <a:p>
            <a:pPr>
              <a:defRPr/>
            </a:pPr>
            <a:fld id="{E5D8860F-C6DF-4097-8B75-434C23C9D4D9}" type="datetimeFigureOut">
              <a:rPr lang="en-US"/>
              <a:pPr>
                <a:defRPr/>
              </a:pPr>
              <a:t>6/12/2018</a:t>
            </a:fld>
            <a:endParaRPr lang="en-US" dirty="0"/>
          </a:p>
        </p:txBody>
      </p:sp>
      <p:sp>
        <p:nvSpPr>
          <p:cNvPr id="5" name="Fußzeilenplatzhalter 21"/>
          <p:cNvSpPr>
            <a:spLocks noGrp="1"/>
          </p:cNvSpPr>
          <p:nvPr>
            <p:ph type="ftr" sz="quarter" idx="11"/>
          </p:nvPr>
        </p:nvSpPr>
        <p:spPr/>
        <p:txBody>
          <a:bodyPr/>
          <a:lstStyle>
            <a:lvl1pPr>
              <a:defRPr/>
            </a:lvl1pPr>
          </a:lstStyle>
          <a:p>
            <a:pPr>
              <a:defRPr/>
            </a:pPr>
            <a:endParaRPr lang="en-US"/>
          </a:p>
        </p:txBody>
      </p:sp>
      <p:sp>
        <p:nvSpPr>
          <p:cNvPr id="6" name="Foliennummernplatzhalter 17"/>
          <p:cNvSpPr>
            <a:spLocks noGrp="1"/>
          </p:cNvSpPr>
          <p:nvPr>
            <p:ph type="sldNum" sz="quarter" idx="12"/>
          </p:nvPr>
        </p:nvSpPr>
        <p:spPr/>
        <p:txBody>
          <a:bodyPr/>
          <a:lstStyle>
            <a:lvl1pPr>
              <a:defRPr/>
            </a:lvl1pPr>
          </a:lstStyle>
          <a:p>
            <a:pPr>
              <a:defRPr/>
            </a:pPr>
            <a:fld id="{6E2A4B53-1899-45C4-B757-79B9EBBCDC03}" type="slidenum">
              <a:rPr lang="en-US"/>
              <a:pPr>
                <a:defRPr/>
              </a:pPr>
              <a:t>‹Nr.›</a:t>
            </a:fld>
            <a:endParaRPr lang="en-US" dirty="0"/>
          </a:p>
        </p:txBody>
      </p:sp>
    </p:spTree>
    <p:extLst>
      <p:ext uri="{BB962C8B-B14F-4D97-AF65-F5344CB8AC3E}">
        <p14:creationId xmlns:p14="http://schemas.microsoft.com/office/powerpoint/2010/main" val="585719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1" y="704088"/>
            <a:ext cx="8229599" cy="1143000"/>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920085"/>
            <a:ext cx="4038600" cy="4245219"/>
          </a:xfrm>
        </p:spPr>
        <p:txBody>
          <a:bodyPr/>
          <a:lstStyle>
            <a:lvl1pPr>
              <a:defRPr sz="2600"/>
            </a:lvl1pPr>
            <a:lvl2pPr>
              <a:defRPr sz="2400"/>
            </a:lvl2pPr>
            <a:lvl3pPr>
              <a:defRPr sz="20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1" y="1920085"/>
            <a:ext cx="4038600" cy="4245219"/>
          </a:xfrm>
        </p:spPr>
        <p:txBody>
          <a:bodyPr/>
          <a:lstStyle>
            <a:lvl1pPr>
              <a:defRPr sz="2600"/>
            </a:lvl1pPr>
            <a:lvl2pPr>
              <a:defRPr sz="2400"/>
            </a:lvl2pPr>
            <a:lvl3pPr>
              <a:defRPr sz="20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9"/>
          <p:cNvSpPr>
            <a:spLocks noGrp="1"/>
          </p:cNvSpPr>
          <p:nvPr>
            <p:ph type="dt" sz="half" idx="10"/>
          </p:nvPr>
        </p:nvSpPr>
        <p:spPr/>
        <p:txBody>
          <a:bodyPr/>
          <a:lstStyle>
            <a:lvl1pPr>
              <a:defRPr/>
            </a:lvl1pPr>
          </a:lstStyle>
          <a:p>
            <a:pPr>
              <a:defRPr/>
            </a:pPr>
            <a:fld id="{EA3E5307-26C0-4081-93C0-745F52DDBE9C}" type="datetimeFigureOut">
              <a:rPr lang="en-US"/>
              <a:pPr>
                <a:defRPr/>
              </a:pPr>
              <a:t>6/12/2018</a:t>
            </a:fld>
            <a:endParaRPr lang="en-US" dirty="0"/>
          </a:p>
        </p:txBody>
      </p:sp>
      <p:sp>
        <p:nvSpPr>
          <p:cNvPr id="6" name="Fußzeilenplatzhalter 21"/>
          <p:cNvSpPr>
            <a:spLocks noGrp="1"/>
          </p:cNvSpPr>
          <p:nvPr>
            <p:ph type="ftr" sz="quarter" idx="11"/>
          </p:nvPr>
        </p:nvSpPr>
        <p:spPr/>
        <p:txBody>
          <a:bodyPr/>
          <a:lstStyle>
            <a:lvl1pPr>
              <a:defRPr/>
            </a:lvl1pPr>
          </a:lstStyle>
          <a:p>
            <a:pPr>
              <a:defRPr/>
            </a:pPr>
            <a:endParaRPr lang="en-US"/>
          </a:p>
        </p:txBody>
      </p:sp>
      <p:sp>
        <p:nvSpPr>
          <p:cNvPr id="7" name="Foliennummernplatzhalter 17"/>
          <p:cNvSpPr>
            <a:spLocks noGrp="1"/>
          </p:cNvSpPr>
          <p:nvPr>
            <p:ph type="sldNum" sz="quarter" idx="12"/>
          </p:nvPr>
        </p:nvSpPr>
        <p:spPr/>
        <p:txBody>
          <a:bodyPr/>
          <a:lstStyle>
            <a:lvl1pPr>
              <a:defRPr/>
            </a:lvl1pPr>
          </a:lstStyle>
          <a:p>
            <a:pPr>
              <a:defRPr/>
            </a:pPr>
            <a:fld id="{584C20C1-C52D-4D4E-8D55-1DE3AB542C16}" type="slidenum">
              <a:rPr lang="en-US"/>
              <a:pPr>
                <a:defRPr/>
              </a:pPr>
              <a:t>‹Nr.›</a:t>
            </a:fld>
            <a:endParaRPr lang="en-US" dirty="0"/>
          </a:p>
        </p:txBody>
      </p:sp>
    </p:spTree>
    <p:extLst>
      <p:ext uri="{BB962C8B-B14F-4D97-AF65-F5344CB8AC3E}">
        <p14:creationId xmlns:p14="http://schemas.microsoft.com/office/powerpoint/2010/main" val="3873620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1" y="704088"/>
            <a:ext cx="8229599"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4" name="Textplatzhalt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5" name="Inhaltsplatzhalter 4"/>
          <p:cNvSpPr>
            <a:spLocks noGrp="1"/>
          </p:cNvSpPr>
          <p:nvPr>
            <p:ph sz="quarter" idx="2"/>
          </p:nvPr>
        </p:nvSpPr>
        <p:spPr>
          <a:xfrm>
            <a:off x="457200" y="2514600"/>
            <a:ext cx="4040188" cy="3650704"/>
          </a:xfrm>
        </p:spPr>
        <p:txBody>
          <a:bodyPr tIns="0"/>
          <a:lstStyle>
            <a:lvl1pPr>
              <a:defRPr sz="22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5026" y="2514600"/>
            <a:ext cx="4041775" cy="3650704"/>
          </a:xfrm>
        </p:spPr>
        <p:txBody>
          <a:bodyPr tIns="0"/>
          <a:lstStyle>
            <a:lvl1pPr>
              <a:defRPr sz="22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9"/>
          <p:cNvSpPr>
            <a:spLocks noGrp="1"/>
          </p:cNvSpPr>
          <p:nvPr>
            <p:ph type="dt" sz="half" idx="10"/>
          </p:nvPr>
        </p:nvSpPr>
        <p:spPr/>
        <p:txBody>
          <a:bodyPr/>
          <a:lstStyle>
            <a:lvl1pPr>
              <a:defRPr/>
            </a:lvl1pPr>
          </a:lstStyle>
          <a:p>
            <a:pPr>
              <a:defRPr/>
            </a:pPr>
            <a:fld id="{868059DE-7F4D-4AF3-AD0D-C454797B0D20}" type="datetimeFigureOut">
              <a:rPr lang="en-US"/>
              <a:pPr>
                <a:defRPr/>
              </a:pPr>
              <a:t>6/12/2018</a:t>
            </a:fld>
            <a:endParaRPr lang="en-US" dirty="0"/>
          </a:p>
        </p:txBody>
      </p:sp>
      <p:sp>
        <p:nvSpPr>
          <p:cNvPr id="8" name="Fußzeilenplatzhalter 21"/>
          <p:cNvSpPr>
            <a:spLocks noGrp="1"/>
          </p:cNvSpPr>
          <p:nvPr>
            <p:ph type="ftr" sz="quarter" idx="11"/>
          </p:nvPr>
        </p:nvSpPr>
        <p:spPr/>
        <p:txBody>
          <a:bodyPr/>
          <a:lstStyle>
            <a:lvl1pPr>
              <a:defRPr/>
            </a:lvl1pPr>
          </a:lstStyle>
          <a:p>
            <a:pPr>
              <a:defRPr/>
            </a:pPr>
            <a:endParaRPr lang="en-US"/>
          </a:p>
        </p:txBody>
      </p:sp>
      <p:sp>
        <p:nvSpPr>
          <p:cNvPr id="9" name="Foliennummernplatzhalter 17"/>
          <p:cNvSpPr>
            <a:spLocks noGrp="1"/>
          </p:cNvSpPr>
          <p:nvPr>
            <p:ph type="sldNum" sz="quarter" idx="12"/>
          </p:nvPr>
        </p:nvSpPr>
        <p:spPr/>
        <p:txBody>
          <a:bodyPr/>
          <a:lstStyle>
            <a:lvl1pPr>
              <a:defRPr/>
            </a:lvl1pPr>
          </a:lstStyle>
          <a:p>
            <a:pPr>
              <a:defRPr/>
            </a:pPr>
            <a:fld id="{B26EF067-F98D-44EE-A743-2E8B977E2DD0}" type="slidenum">
              <a:rPr lang="en-US"/>
              <a:pPr>
                <a:defRPr/>
              </a:pPr>
              <a:t>‹Nr.›</a:t>
            </a:fld>
            <a:endParaRPr lang="en-US" dirty="0"/>
          </a:p>
        </p:txBody>
      </p:sp>
    </p:spTree>
    <p:extLst>
      <p:ext uri="{BB962C8B-B14F-4D97-AF65-F5344CB8AC3E}">
        <p14:creationId xmlns:p14="http://schemas.microsoft.com/office/powerpoint/2010/main" val="22817312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de-DE" smtClean="0"/>
              <a:t>Titelmasterformat durch Klicken bearbeiten</a:t>
            </a:r>
            <a:endParaRPr lang="en-US"/>
          </a:p>
        </p:txBody>
      </p:sp>
      <p:sp>
        <p:nvSpPr>
          <p:cNvPr id="3" name="Datumsplatzhalter 9"/>
          <p:cNvSpPr>
            <a:spLocks noGrp="1"/>
          </p:cNvSpPr>
          <p:nvPr>
            <p:ph type="dt" sz="half" idx="10"/>
          </p:nvPr>
        </p:nvSpPr>
        <p:spPr/>
        <p:txBody>
          <a:bodyPr/>
          <a:lstStyle>
            <a:lvl1pPr>
              <a:defRPr/>
            </a:lvl1pPr>
          </a:lstStyle>
          <a:p>
            <a:pPr>
              <a:defRPr/>
            </a:pPr>
            <a:fld id="{1D2A8C02-07F3-40D8-8319-15B27F51D69B}" type="datetimeFigureOut">
              <a:rPr lang="en-US"/>
              <a:pPr>
                <a:defRPr/>
              </a:pPr>
              <a:t>6/12/2018</a:t>
            </a:fld>
            <a:endParaRPr lang="en-US" dirty="0"/>
          </a:p>
        </p:txBody>
      </p:sp>
      <p:sp>
        <p:nvSpPr>
          <p:cNvPr id="4" name="Fußzeilenplatzhalter 21"/>
          <p:cNvSpPr>
            <a:spLocks noGrp="1"/>
          </p:cNvSpPr>
          <p:nvPr>
            <p:ph type="ftr" sz="quarter" idx="11"/>
          </p:nvPr>
        </p:nvSpPr>
        <p:spPr/>
        <p:txBody>
          <a:bodyPr/>
          <a:lstStyle>
            <a:lvl1pPr>
              <a:defRPr/>
            </a:lvl1pPr>
          </a:lstStyle>
          <a:p>
            <a:pPr>
              <a:defRPr/>
            </a:pPr>
            <a:endParaRPr lang="en-US"/>
          </a:p>
        </p:txBody>
      </p:sp>
      <p:sp>
        <p:nvSpPr>
          <p:cNvPr id="5" name="Foliennummernplatzhalter 17"/>
          <p:cNvSpPr>
            <a:spLocks noGrp="1"/>
          </p:cNvSpPr>
          <p:nvPr>
            <p:ph type="sldNum" sz="quarter" idx="12"/>
          </p:nvPr>
        </p:nvSpPr>
        <p:spPr/>
        <p:txBody>
          <a:bodyPr/>
          <a:lstStyle>
            <a:lvl1pPr>
              <a:defRPr/>
            </a:lvl1pPr>
          </a:lstStyle>
          <a:p>
            <a:pPr>
              <a:defRPr/>
            </a:pPr>
            <a:fld id="{021B1EE4-DFFB-4E1C-A4EF-99BD4FFDD6A6}" type="slidenum">
              <a:rPr lang="en-US"/>
              <a:pPr>
                <a:defRPr/>
              </a:pPr>
              <a:t>‹Nr.›</a:t>
            </a:fld>
            <a:endParaRPr lang="en-US" dirty="0"/>
          </a:p>
        </p:txBody>
      </p:sp>
    </p:spTree>
    <p:extLst>
      <p:ext uri="{BB962C8B-B14F-4D97-AF65-F5344CB8AC3E}">
        <p14:creationId xmlns:p14="http://schemas.microsoft.com/office/powerpoint/2010/main" val="29944681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9"/>
          <p:cNvSpPr>
            <a:spLocks noGrp="1"/>
          </p:cNvSpPr>
          <p:nvPr>
            <p:ph type="dt" sz="half" idx="10"/>
          </p:nvPr>
        </p:nvSpPr>
        <p:spPr/>
        <p:txBody>
          <a:bodyPr/>
          <a:lstStyle>
            <a:lvl1pPr>
              <a:defRPr/>
            </a:lvl1pPr>
          </a:lstStyle>
          <a:p>
            <a:pPr>
              <a:defRPr/>
            </a:pPr>
            <a:fld id="{62C5AD2F-5EF2-4287-8756-FC91DDFAA3AA}" type="datetimeFigureOut">
              <a:rPr lang="en-US"/>
              <a:pPr>
                <a:defRPr/>
              </a:pPr>
              <a:t>6/12/2018</a:t>
            </a:fld>
            <a:endParaRPr lang="en-US" dirty="0"/>
          </a:p>
        </p:txBody>
      </p:sp>
      <p:sp>
        <p:nvSpPr>
          <p:cNvPr id="3" name="Fußzeilenplatzhalter 21"/>
          <p:cNvSpPr>
            <a:spLocks noGrp="1"/>
          </p:cNvSpPr>
          <p:nvPr>
            <p:ph type="ftr" sz="quarter" idx="11"/>
          </p:nvPr>
        </p:nvSpPr>
        <p:spPr/>
        <p:txBody>
          <a:bodyPr/>
          <a:lstStyle>
            <a:lvl1pPr>
              <a:defRPr/>
            </a:lvl1pPr>
          </a:lstStyle>
          <a:p>
            <a:pPr>
              <a:defRPr/>
            </a:pPr>
            <a:endParaRPr lang="en-US"/>
          </a:p>
        </p:txBody>
      </p:sp>
      <p:sp>
        <p:nvSpPr>
          <p:cNvPr id="4" name="Foliennummernplatzhalter 17"/>
          <p:cNvSpPr>
            <a:spLocks noGrp="1"/>
          </p:cNvSpPr>
          <p:nvPr>
            <p:ph type="sldNum" sz="quarter" idx="12"/>
          </p:nvPr>
        </p:nvSpPr>
        <p:spPr/>
        <p:txBody>
          <a:bodyPr/>
          <a:lstStyle>
            <a:lvl1pPr>
              <a:defRPr/>
            </a:lvl1pPr>
          </a:lstStyle>
          <a:p>
            <a:pPr>
              <a:defRPr/>
            </a:pPr>
            <a:fld id="{15B659DC-7777-46E8-B7A1-CC6850E8CE58}" type="slidenum">
              <a:rPr lang="en-US"/>
              <a:pPr>
                <a:defRPr/>
              </a:pPr>
              <a:t>‹Nr.›</a:t>
            </a:fld>
            <a:endParaRPr lang="en-US" dirty="0"/>
          </a:p>
        </p:txBody>
      </p:sp>
    </p:spTree>
    <p:extLst>
      <p:ext uri="{BB962C8B-B14F-4D97-AF65-F5344CB8AC3E}">
        <p14:creationId xmlns:p14="http://schemas.microsoft.com/office/powerpoint/2010/main" val="2039380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1" y="514353"/>
            <a:ext cx="2743199"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de-DE" smtClean="0"/>
              <a:t>Titelmasterformat durch Klicken bearbeiten</a:t>
            </a:r>
            <a:endParaRPr lang="en-US"/>
          </a:p>
        </p:txBody>
      </p:sp>
      <p:sp>
        <p:nvSpPr>
          <p:cNvPr id="3" name="Textplatzhalter 2"/>
          <p:cNvSpPr>
            <a:spLocks noGrp="1"/>
          </p:cNvSpPr>
          <p:nvPr>
            <p:ph type="body" idx="2"/>
          </p:nvPr>
        </p:nvSpPr>
        <p:spPr>
          <a:xfrm>
            <a:off x="685801" y="1676400"/>
            <a:ext cx="2743199" cy="4488904"/>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de-DE" smtClean="0"/>
              <a:t>Textmasterformate durch Klicken bearbeiten</a:t>
            </a:r>
          </a:p>
        </p:txBody>
      </p:sp>
      <p:sp>
        <p:nvSpPr>
          <p:cNvPr id="4" name="Inhaltsplatzhalter 3"/>
          <p:cNvSpPr>
            <a:spLocks noGrp="1"/>
          </p:cNvSpPr>
          <p:nvPr>
            <p:ph sz="half" idx="1"/>
          </p:nvPr>
        </p:nvSpPr>
        <p:spPr>
          <a:xfrm>
            <a:off x="3575051" y="1676400"/>
            <a:ext cx="5111750" cy="4488904"/>
          </a:xfrm>
        </p:spPr>
        <p:txBody>
          <a:bodyPr tIns="0"/>
          <a:lstStyle>
            <a:lvl1pPr>
              <a:defRPr sz="2800"/>
            </a:lvl1pPr>
            <a:lvl2pPr>
              <a:defRPr sz="2600"/>
            </a:lvl2pPr>
            <a:lvl3pPr>
              <a:defRPr sz="2400"/>
            </a:lvl3pPr>
            <a:lvl4pPr>
              <a:defRPr sz="20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9"/>
          <p:cNvSpPr>
            <a:spLocks noGrp="1"/>
          </p:cNvSpPr>
          <p:nvPr>
            <p:ph type="dt" sz="half" idx="10"/>
          </p:nvPr>
        </p:nvSpPr>
        <p:spPr/>
        <p:txBody>
          <a:bodyPr/>
          <a:lstStyle>
            <a:lvl1pPr>
              <a:defRPr/>
            </a:lvl1pPr>
          </a:lstStyle>
          <a:p>
            <a:pPr>
              <a:defRPr/>
            </a:pPr>
            <a:fld id="{F23C2AAB-F87A-45C2-B6CD-6F0CE9188BDA}" type="datetimeFigureOut">
              <a:rPr lang="en-US"/>
              <a:pPr>
                <a:defRPr/>
              </a:pPr>
              <a:t>6/12/2018</a:t>
            </a:fld>
            <a:endParaRPr lang="en-US" dirty="0"/>
          </a:p>
        </p:txBody>
      </p:sp>
      <p:sp>
        <p:nvSpPr>
          <p:cNvPr id="6" name="Fußzeilenplatzhalter 21"/>
          <p:cNvSpPr>
            <a:spLocks noGrp="1"/>
          </p:cNvSpPr>
          <p:nvPr>
            <p:ph type="ftr" sz="quarter" idx="11"/>
          </p:nvPr>
        </p:nvSpPr>
        <p:spPr/>
        <p:txBody>
          <a:bodyPr/>
          <a:lstStyle>
            <a:lvl1pPr>
              <a:defRPr/>
            </a:lvl1pPr>
          </a:lstStyle>
          <a:p>
            <a:pPr>
              <a:defRPr/>
            </a:pPr>
            <a:endParaRPr lang="en-US"/>
          </a:p>
        </p:txBody>
      </p:sp>
      <p:sp>
        <p:nvSpPr>
          <p:cNvPr id="7" name="Foliennummernplatzhalter 17"/>
          <p:cNvSpPr>
            <a:spLocks noGrp="1"/>
          </p:cNvSpPr>
          <p:nvPr>
            <p:ph type="sldNum" sz="quarter" idx="12"/>
          </p:nvPr>
        </p:nvSpPr>
        <p:spPr/>
        <p:txBody>
          <a:bodyPr/>
          <a:lstStyle>
            <a:lvl1pPr>
              <a:defRPr/>
            </a:lvl1pPr>
          </a:lstStyle>
          <a:p>
            <a:pPr>
              <a:defRPr/>
            </a:pPr>
            <a:fld id="{12EC0936-2765-46D8-805B-2B42C7E592B3}" type="slidenum">
              <a:rPr lang="en-US"/>
              <a:pPr>
                <a:defRPr/>
              </a:pPr>
              <a:t>‹Nr.›</a:t>
            </a:fld>
            <a:endParaRPr lang="en-US" dirty="0"/>
          </a:p>
        </p:txBody>
      </p:sp>
    </p:spTree>
    <p:extLst>
      <p:ext uri="{BB962C8B-B14F-4D97-AF65-F5344CB8AC3E}">
        <p14:creationId xmlns:p14="http://schemas.microsoft.com/office/powerpoint/2010/main" val="23228882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Eine Ecke des Rechtecks schneiden und abrunden 13"/>
          <p:cNvSpPr>
            <a:spLocks noChangeArrowheads="1"/>
          </p:cNvSpPr>
          <p:nvPr/>
        </p:nvSpPr>
        <p:spPr bwMode="auto">
          <a:xfrm rot="420000" flipV="1">
            <a:off x="3429000" y="1108075"/>
            <a:ext cx="569595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lgn="ctr">
            <a:solidFill>
              <a:srgbClr val="C0C0C0"/>
            </a:solidFill>
            <a:miter lim="800000"/>
            <a:headEnd/>
            <a:tailEnd/>
          </a:ln>
          <a:effectLst>
            <a:outerShdw dist="38500" dir="7500041" sx="98500" sy="100079" kx="99984" algn="tl" rotWithShape="0">
              <a:srgbClr val="000000">
                <a:alpha val="25000"/>
              </a:srgbClr>
            </a:outerShdw>
          </a:effectLst>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6" name="Rechtwinkliges Dreieck 5"/>
          <p:cNvSpPr>
            <a:spLocks noChangeArrowheads="1"/>
          </p:cNvSpPr>
          <p:nvPr/>
        </p:nvSpPr>
        <p:spPr bwMode="auto">
          <a:xfrm rot="420000" flipV="1">
            <a:off x="8670925" y="5359401"/>
            <a:ext cx="168275" cy="155575"/>
          </a:xfrm>
          <a:prstGeom prst="rtTriangle">
            <a:avLst/>
          </a:prstGeom>
          <a:solidFill>
            <a:srgbClr val="FFFFFF"/>
          </a:solidFill>
          <a:ln w="12700" algn="ctr">
            <a:solidFill>
              <a:srgbClr val="FFFFFF"/>
            </a:solidFill>
            <a:bevel/>
            <a:headEnd/>
            <a:tailEnd/>
          </a:ln>
          <a:effectLst>
            <a:outerShdw dist="6350" dir="12899787" algn="tl" rotWithShape="0">
              <a:srgbClr val="000000">
                <a:alpha val="46999"/>
              </a:srgbClr>
            </a:outerShdw>
          </a:effectLst>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7" name="Freihandform 6"/>
          <p:cNvSpPr>
            <a:spLocks/>
          </p:cNvSpPr>
          <p:nvPr/>
        </p:nvSpPr>
        <p:spPr bwMode="auto">
          <a:xfrm flipV="1">
            <a:off x="-11113" y="5816600"/>
            <a:ext cx="9928226" cy="1041400"/>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90EB81"/>
              </a:gs>
              <a:gs pos="100000">
                <a:srgbClr val="00DE64"/>
              </a:gs>
            </a:gsLst>
            <a:lin ang="5400000" scaled="1"/>
          </a:gradFill>
          <a:ln>
            <a:noFill/>
          </a:ln>
        </p:spPr>
        <p:txBody>
          <a:bodyPr rot="10800000"/>
          <a:lstStyle/>
          <a:p>
            <a:pPr fontAlgn="auto">
              <a:spcBef>
                <a:spcPts val="0"/>
              </a:spcBef>
              <a:spcAft>
                <a:spcPts val="0"/>
              </a:spcAft>
              <a:defRPr/>
            </a:pPr>
            <a:endParaRPr lang="en-US" dirty="0">
              <a:latin typeface="+mn-lt"/>
            </a:endParaRPr>
          </a:p>
        </p:txBody>
      </p:sp>
      <p:sp>
        <p:nvSpPr>
          <p:cNvPr id="8" name="Freihandform 7"/>
          <p:cNvSpPr>
            <a:spLocks/>
          </p:cNvSpPr>
          <p:nvPr/>
        </p:nvSpPr>
        <p:spPr bwMode="auto">
          <a:xfrm flipV="1">
            <a:off x="4746626" y="6219826"/>
            <a:ext cx="5159375" cy="638175"/>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chemeClr val="accent2">
                  <a:lumMod val="60000"/>
                  <a:lumOff val="40000"/>
                </a:schemeClr>
              </a:gs>
              <a:gs pos="80000">
                <a:schemeClr val="accent2">
                  <a:lumMod val="75000"/>
                </a:schemeClr>
              </a:gs>
            </a:gsLst>
            <a:lin ang="5400000" scaled="1"/>
          </a:gradFill>
          <a:ln>
            <a:noFill/>
          </a:ln>
        </p:spPr>
        <p:txBody>
          <a:bodyPr rot="10800000"/>
          <a:lstStyle/>
          <a:p>
            <a:pPr fontAlgn="auto">
              <a:spcBef>
                <a:spcPts val="0"/>
              </a:spcBef>
              <a:spcAft>
                <a:spcPts val="0"/>
              </a:spcAft>
              <a:defRPr/>
            </a:pPr>
            <a:endParaRPr lang="en-US" dirty="0">
              <a:latin typeface="+mn-lt"/>
            </a:endParaRPr>
          </a:p>
        </p:txBody>
      </p:sp>
      <p:sp>
        <p:nvSpPr>
          <p:cNvPr id="2" name="Titel 1"/>
          <p:cNvSpPr>
            <a:spLocks noGrp="1"/>
          </p:cNvSpPr>
          <p:nvPr>
            <p:ph type="title"/>
          </p:nvPr>
        </p:nvSpPr>
        <p:spPr>
          <a:xfrm>
            <a:off x="609601" y="1176996"/>
            <a:ext cx="2212848" cy="1582621"/>
          </a:xfrm>
        </p:spPr>
        <p:txBody>
          <a:bodyPr lIns="45720" rIns="45720" bIns="45720"/>
          <a:lstStyle>
            <a:lvl1pPr algn="l">
              <a:buNone/>
              <a:defRPr sz="2000" b="1">
                <a:solidFill>
                  <a:schemeClr val="tx2"/>
                </a:solidFill>
              </a:defRPr>
            </a:lvl1pPr>
          </a:lstStyle>
          <a:p>
            <a:r>
              <a:rPr lang="de-DE" dirty="0" smtClean="0"/>
              <a:t>Titelmasterformat durch Klicken bearbeiten</a:t>
            </a:r>
            <a:endParaRPr lang="en-US" dirty="0"/>
          </a:p>
        </p:txBody>
      </p:sp>
      <p:sp>
        <p:nvSpPr>
          <p:cNvPr id="4" name="Textplatzhalter 3"/>
          <p:cNvSpPr>
            <a:spLocks noGrp="1"/>
          </p:cNvSpPr>
          <p:nvPr>
            <p:ph type="body" sz="half" idx="2"/>
          </p:nvPr>
        </p:nvSpPr>
        <p:spPr>
          <a:xfrm>
            <a:off x="609600" y="2828786"/>
            <a:ext cx="2209801"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de-DE" smtClean="0"/>
              <a:t>Textmasterformate durch Klicken bearbeiten</a:t>
            </a:r>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de-DE" noProof="0" dirty="0" smtClean="0"/>
              <a:t>Bild durch Klicken auf Symbol hinzufügen</a:t>
            </a:r>
            <a:endParaRPr lang="en-US" noProof="0" dirty="0"/>
          </a:p>
        </p:txBody>
      </p:sp>
      <p:sp>
        <p:nvSpPr>
          <p:cNvPr id="9" name="Datumsplatzhalter 4"/>
          <p:cNvSpPr>
            <a:spLocks noGrp="1"/>
          </p:cNvSpPr>
          <p:nvPr>
            <p:ph type="dt" sz="half" idx="10"/>
          </p:nvPr>
        </p:nvSpPr>
        <p:spPr/>
        <p:txBody>
          <a:bodyPr/>
          <a:lstStyle>
            <a:lvl1pPr>
              <a:defRPr/>
            </a:lvl1pPr>
          </a:lstStyle>
          <a:p>
            <a:pPr>
              <a:defRPr/>
            </a:pPr>
            <a:fld id="{1601CE17-538D-46F5-9E58-E52BD684C95E}" type="datetimeFigureOut">
              <a:rPr lang="en-US"/>
              <a:pPr>
                <a:defRPr/>
              </a:pPr>
              <a:t>6/12/2018</a:t>
            </a:fld>
            <a:endParaRPr lang="en-US" dirty="0"/>
          </a:p>
        </p:txBody>
      </p:sp>
      <p:sp>
        <p:nvSpPr>
          <p:cNvPr id="10" name="Fußzeilenplatzhalter 5"/>
          <p:cNvSpPr>
            <a:spLocks noGrp="1"/>
          </p:cNvSpPr>
          <p:nvPr>
            <p:ph type="ftr" sz="quarter" idx="11"/>
          </p:nvPr>
        </p:nvSpPr>
        <p:spPr/>
        <p:txBody>
          <a:bodyPr/>
          <a:lstStyle>
            <a:lvl1pPr>
              <a:defRPr/>
            </a:lvl1pPr>
          </a:lstStyle>
          <a:p>
            <a:pPr>
              <a:defRPr/>
            </a:pPr>
            <a:endParaRPr lang="en-US"/>
          </a:p>
        </p:txBody>
      </p:sp>
      <p:sp>
        <p:nvSpPr>
          <p:cNvPr id="11" name="Foliennummernplatzhalter 6"/>
          <p:cNvSpPr>
            <a:spLocks noGrp="1"/>
          </p:cNvSpPr>
          <p:nvPr>
            <p:ph type="sldNum" sz="quarter" idx="12"/>
          </p:nvPr>
        </p:nvSpPr>
        <p:spPr>
          <a:xfrm>
            <a:off x="8750300" y="6356351"/>
            <a:ext cx="660400" cy="365125"/>
          </a:xfrm>
        </p:spPr>
        <p:txBody>
          <a:bodyPr/>
          <a:lstStyle>
            <a:lvl1pPr>
              <a:defRPr/>
            </a:lvl1pPr>
          </a:lstStyle>
          <a:p>
            <a:pPr>
              <a:defRPr/>
            </a:pPr>
            <a:fld id="{8B5FBB54-51DB-40D5-9F67-5CF53214093E}" type="slidenum">
              <a:rPr lang="en-US"/>
              <a:pPr>
                <a:defRPr/>
              </a:pPr>
              <a:t>‹Nr.›</a:t>
            </a:fld>
            <a:endParaRPr lang="en-US" dirty="0"/>
          </a:p>
        </p:txBody>
      </p:sp>
    </p:spTree>
    <p:extLst>
      <p:ext uri="{BB962C8B-B14F-4D97-AF65-F5344CB8AC3E}">
        <p14:creationId xmlns:p14="http://schemas.microsoft.com/office/powerpoint/2010/main" val="3351595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11113" y="-7937"/>
            <a:ext cx="9928226" cy="77264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90EB81"/>
              </a:gs>
              <a:gs pos="100000">
                <a:srgbClr val="00DE64"/>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ihandform 7"/>
          <p:cNvSpPr>
            <a:spLocks/>
          </p:cNvSpPr>
          <p:nvPr/>
        </p:nvSpPr>
        <p:spPr bwMode="auto">
          <a:xfrm>
            <a:off x="4746626" y="-7938"/>
            <a:ext cx="5159375" cy="38632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2">
                  <a:lumMod val="60000"/>
                  <a:lumOff val="40000"/>
                </a:schemeClr>
              </a:gs>
              <a:gs pos="80000">
                <a:schemeClr val="accent3">
                  <a:lumMod val="7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elplatzhalter 8"/>
          <p:cNvSpPr>
            <a:spLocks noGrp="1"/>
          </p:cNvSpPr>
          <p:nvPr>
            <p:ph type="title"/>
          </p:nvPr>
        </p:nvSpPr>
        <p:spPr bwMode="auto">
          <a:xfrm>
            <a:off x="495300" y="848866"/>
            <a:ext cx="8915400" cy="10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de-DE" dirty="0" smtClean="0"/>
              <a:t>Titelmasterformat durch Klicken bearbeiten</a:t>
            </a:r>
            <a:endParaRPr lang="en-US" dirty="0" smtClean="0"/>
          </a:p>
        </p:txBody>
      </p:sp>
      <p:sp>
        <p:nvSpPr>
          <p:cNvPr id="1029" name="Textplatzhalter 29"/>
          <p:cNvSpPr>
            <a:spLocks noGrp="1"/>
          </p:cNvSpPr>
          <p:nvPr>
            <p:ph type="body" idx="1"/>
          </p:nvPr>
        </p:nvSpPr>
        <p:spPr bwMode="auto">
          <a:xfrm>
            <a:off x="495300" y="1988840"/>
            <a:ext cx="8915400" cy="421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 name="Datumsplatzhalter 9"/>
          <p:cNvSpPr>
            <a:spLocks noGrp="1"/>
          </p:cNvSpPr>
          <p:nvPr>
            <p:ph type="dt" sz="half" idx="2"/>
          </p:nvPr>
        </p:nvSpPr>
        <p:spPr>
          <a:xfrm>
            <a:off x="495300" y="6356351"/>
            <a:ext cx="1505373"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Arial" pitchFamily="34" charset="0"/>
                <a:cs typeface="Arial" pitchFamily="34" charset="0"/>
              </a:defRPr>
            </a:lvl1pPr>
          </a:lstStyle>
          <a:p>
            <a:pPr>
              <a:defRPr/>
            </a:pPr>
            <a:fld id="{24276EC9-7AE6-405E-B40C-89289D8B17AA}" type="datetimeFigureOut">
              <a:rPr lang="en-US" smtClean="0"/>
              <a:pPr>
                <a:defRPr/>
              </a:pPr>
              <a:t>6/12/2018</a:t>
            </a:fld>
            <a:endParaRPr lang="en-US" dirty="0"/>
          </a:p>
        </p:txBody>
      </p:sp>
      <p:sp>
        <p:nvSpPr>
          <p:cNvPr id="22" name="Fußzeilenplatzhalter 21"/>
          <p:cNvSpPr>
            <a:spLocks noGrp="1"/>
          </p:cNvSpPr>
          <p:nvPr>
            <p:ph type="ftr" sz="quarter" idx="3"/>
          </p:nvPr>
        </p:nvSpPr>
        <p:spPr>
          <a:xfrm>
            <a:off x="2072680" y="6356351"/>
            <a:ext cx="36322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Arial" pitchFamily="34" charset="0"/>
                <a:cs typeface="Arial" pitchFamily="34" charset="0"/>
              </a:defRPr>
            </a:lvl1pPr>
          </a:lstStyle>
          <a:p>
            <a:pPr>
              <a:defRPr/>
            </a:pPr>
            <a:endParaRPr lang="en-US" dirty="0"/>
          </a:p>
        </p:txBody>
      </p:sp>
      <p:sp>
        <p:nvSpPr>
          <p:cNvPr id="18" name="Foliennummernplatzhalter 17"/>
          <p:cNvSpPr>
            <a:spLocks noGrp="1"/>
          </p:cNvSpPr>
          <p:nvPr>
            <p:ph type="sldNum" sz="quarter" idx="4"/>
          </p:nvPr>
        </p:nvSpPr>
        <p:spPr>
          <a:xfrm>
            <a:off x="5745089" y="6356351"/>
            <a:ext cx="8255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Arial" pitchFamily="34" charset="0"/>
                <a:cs typeface="Arial" pitchFamily="34" charset="0"/>
              </a:defRPr>
            </a:lvl1pPr>
          </a:lstStyle>
          <a:p>
            <a:pPr>
              <a:defRPr/>
            </a:pPr>
            <a:fld id="{E7E3E8D8-6978-4038-A790-88FAD81EB322}" type="slidenum">
              <a:rPr lang="en-US" smtClean="0"/>
              <a:pPr>
                <a:defRPr/>
              </a:pPr>
              <a:t>‹Nr.›</a:t>
            </a:fld>
            <a:endParaRPr lang="en-US" dirty="0"/>
          </a:p>
        </p:txBody>
      </p:sp>
      <p:grpSp>
        <p:nvGrpSpPr>
          <p:cNvPr id="1033" name="Gruppieren 1"/>
          <p:cNvGrpSpPr>
            <a:grpSpLocks/>
          </p:cNvGrpSpPr>
          <p:nvPr userDrawn="1"/>
        </p:nvGrpSpPr>
        <p:grpSpPr bwMode="auto">
          <a:xfrm rot="159925">
            <a:off x="0" y="235202"/>
            <a:ext cx="9859535" cy="601511"/>
            <a:chOff x="-19045" y="387011"/>
            <a:chExt cx="9180547" cy="675104"/>
          </a:xfrm>
        </p:grpSpPr>
        <p:sp>
          <p:nvSpPr>
            <p:cNvPr id="12" name="Freihandform 11"/>
            <p:cNvSpPr>
              <a:spLocks/>
            </p:cNvSpPr>
            <p:nvPr/>
          </p:nvSpPr>
          <p:spPr bwMode="auto">
            <a:xfrm rot="21435692">
              <a:off x="-19045" y="412891"/>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rgbClr val="56E13F"/>
                  </a:gs>
                  <a:gs pos="50000">
                    <a:srgbClr val="78F272"/>
                  </a:gs>
                  <a:gs pos="100000">
                    <a:srgbClr val="09A749"/>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ihandform 12"/>
            <p:cNvSpPr>
              <a:spLocks/>
            </p:cNvSpPr>
            <p:nvPr/>
          </p:nvSpPr>
          <p:spPr bwMode="auto">
            <a:xfrm rot="21435692">
              <a:off x="-14309" y="387011"/>
              <a:ext cx="9175811"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0">
                    <a:srgbClr val="56E13F"/>
                  </a:gs>
                  <a:gs pos="50000">
                    <a:srgbClr val="78F272"/>
                  </a:gs>
                  <a:gs pos="100000">
                    <a:srgbClr val="09A749"/>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pic>
        <p:nvPicPr>
          <p:cNvPr id="3"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89304" y="6165304"/>
            <a:ext cx="2088000" cy="592700"/>
          </a:xfrm>
          <a:prstGeom prst="rect">
            <a:avLst/>
          </a:prstGeom>
        </p:spPr>
      </p:pic>
    </p:spTree>
  </p:cSld>
  <p:clrMap bg1="lt1" tx1="dk1" bg2="lt2" tx2="dk2" accent1="accent1" accent2="accent2" accent3="accent3" accent4="accent4" accent5="accent5" accent6="accent6" hlink="hlink" folHlink="folHlink"/>
  <p:sldLayoutIdLst>
    <p:sldLayoutId id="2147483778" r:id="rId1"/>
    <p:sldLayoutId id="2147483777" r:id="rId2"/>
    <p:sldLayoutId id="2147483776" r:id="rId3"/>
    <p:sldLayoutId id="2147483775" r:id="rId4"/>
    <p:sldLayoutId id="2147483774" r:id="rId5"/>
    <p:sldLayoutId id="2147483773" r:id="rId6"/>
    <p:sldLayoutId id="2147483772" r:id="rId7"/>
    <p:sldLayoutId id="2147483771" r:id="rId8"/>
    <p:sldLayoutId id="2147483779" r:id="rId9"/>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rgbClr val="09A749"/>
          </a:solidFill>
          <a:latin typeface="Arial" pitchFamily="34" charset="0"/>
          <a:ea typeface="+mj-ea"/>
          <a:cs typeface="Arial" pitchFamily="34" charset="0"/>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F1D2D"/>
        </a:buClr>
        <a:buSzPct val="95000"/>
        <a:buFont typeface="Wingdings 2" pitchFamily="18" charset="2"/>
        <a:buChar char=""/>
        <a:defRPr sz="2600" kern="1200">
          <a:solidFill>
            <a:schemeClr val="tx1"/>
          </a:solidFill>
          <a:latin typeface="Arial" pitchFamily="34" charset="0"/>
          <a:ea typeface="+mn-ea"/>
          <a:cs typeface="Arial" pitchFamily="34" charset="0"/>
        </a:defRPr>
      </a:lvl1pPr>
      <a:lvl2pPr marL="639763" indent="-246063" algn="l" rtl="0" eaLnBrk="0" fontAlgn="base" hangingPunct="0">
        <a:spcBef>
          <a:spcPct val="20000"/>
        </a:spcBef>
        <a:spcAft>
          <a:spcPct val="0"/>
        </a:spcAft>
        <a:buClr>
          <a:srgbClr val="09A749"/>
        </a:buClr>
        <a:buSzPct val="85000"/>
        <a:buFont typeface="Wingdings 2" pitchFamily="18" charset="2"/>
        <a:buChar char=""/>
        <a:defRPr sz="2400" kern="1200">
          <a:solidFill>
            <a:schemeClr val="tx1"/>
          </a:solidFill>
          <a:latin typeface="Arial" pitchFamily="34" charset="0"/>
          <a:ea typeface="+mn-ea"/>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Arial" pitchFamily="34" charset="0"/>
        </a:defRPr>
      </a:lvl3pPr>
      <a:lvl4pPr marL="1187450" indent="-209550" algn="l" rtl="0" eaLnBrk="0" fontAlgn="base" hangingPunct="0">
        <a:spcBef>
          <a:spcPct val="20000"/>
        </a:spcBef>
        <a:spcAft>
          <a:spcPct val="0"/>
        </a:spcAft>
        <a:buClr>
          <a:srgbClr val="00DE64"/>
        </a:buClr>
        <a:buSzPct val="65000"/>
        <a:buFont typeface="Wingdings 2" pitchFamily="18" charset="2"/>
        <a:buChar char=""/>
        <a:defRPr sz="2000" kern="1200">
          <a:solidFill>
            <a:schemeClr val="tx1"/>
          </a:solidFill>
          <a:latin typeface="Arial" pitchFamily="34" charset="0"/>
          <a:ea typeface="+mn-ea"/>
          <a:cs typeface="Arial" pitchFamily="34" charset="0"/>
        </a:defRPr>
      </a:lvl4pPr>
      <a:lvl5pPr marL="1462088" indent="-209550" algn="l" rtl="0" eaLnBrk="0" fontAlgn="base" hangingPunct="0">
        <a:spcBef>
          <a:spcPct val="20000"/>
        </a:spcBef>
        <a:spcAft>
          <a:spcPct val="0"/>
        </a:spcAft>
        <a:buClr>
          <a:schemeClr val="accent2">
            <a:lumMod val="60000"/>
            <a:lumOff val="40000"/>
          </a:schemeClr>
        </a:buClr>
        <a:buSzPct val="65000"/>
        <a:buFont typeface="Wingdings 2" pitchFamily="18" charset="2"/>
        <a:buChar char=""/>
        <a:defRPr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Dreslersche</a:t>
            </a:r>
            <a:r>
              <a:rPr lang="de-DE" dirty="0" smtClean="0"/>
              <a:t> Halle</a:t>
            </a:r>
            <a:br>
              <a:rPr lang="de-DE" dirty="0" smtClean="0"/>
            </a:br>
            <a:r>
              <a:rPr lang="de-DE" dirty="0" smtClean="0"/>
              <a:t>Sachstand Rückbau</a:t>
            </a:r>
            <a:endParaRPr lang="de-DE" dirty="0"/>
          </a:p>
        </p:txBody>
      </p:sp>
      <p:sp>
        <p:nvSpPr>
          <p:cNvPr id="3" name="Untertitel 2"/>
          <p:cNvSpPr>
            <a:spLocks noGrp="1"/>
          </p:cNvSpPr>
          <p:nvPr>
            <p:ph type="subTitle" idx="1"/>
          </p:nvPr>
        </p:nvSpPr>
        <p:spPr/>
        <p:txBody>
          <a:bodyPr/>
          <a:lstStyle/>
          <a:p>
            <a:r>
              <a:rPr lang="de-DE" dirty="0" smtClean="0"/>
              <a:t>Stand </a:t>
            </a:r>
            <a:r>
              <a:rPr lang="de-DE" dirty="0" smtClean="0"/>
              <a:t>12</a:t>
            </a:r>
            <a:r>
              <a:rPr lang="de-DE" dirty="0" smtClean="0"/>
              <a:t>.06.2018</a:t>
            </a:r>
            <a:endParaRPr lang="de-DE" dirty="0" smtClean="0"/>
          </a:p>
        </p:txBody>
      </p:sp>
    </p:spTree>
    <p:extLst>
      <p:ext uri="{BB962C8B-B14F-4D97-AF65-F5344CB8AC3E}">
        <p14:creationId xmlns:p14="http://schemas.microsoft.com/office/powerpoint/2010/main" val="755722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Sachstand </a:t>
            </a:r>
            <a:r>
              <a:rPr lang="de-DE" dirty="0" err="1" smtClean="0"/>
              <a:t>Dreslersche</a:t>
            </a:r>
            <a:r>
              <a:rPr lang="de-DE" dirty="0" smtClean="0"/>
              <a:t> Halle</a:t>
            </a:r>
            <a:endParaRPr lang="de-DE" dirty="0"/>
          </a:p>
        </p:txBody>
      </p:sp>
      <p:sp>
        <p:nvSpPr>
          <p:cNvPr id="3" name="Inhaltsplatzhalter 2"/>
          <p:cNvSpPr>
            <a:spLocks noGrp="1"/>
          </p:cNvSpPr>
          <p:nvPr>
            <p:ph idx="1"/>
          </p:nvPr>
        </p:nvSpPr>
        <p:spPr/>
        <p:txBody>
          <a:bodyPr/>
          <a:lstStyle/>
          <a:p>
            <a:r>
              <a:rPr lang="de-DE" sz="1800" dirty="0" smtClean="0"/>
              <a:t>In Vorbereitung des Rückbaus der </a:t>
            </a:r>
            <a:r>
              <a:rPr lang="de-DE" sz="1800" dirty="0" err="1" smtClean="0"/>
              <a:t>Dreslerschen</a:t>
            </a:r>
            <a:r>
              <a:rPr lang="de-DE" sz="1800" dirty="0" smtClean="0"/>
              <a:t> Halle wurden an verschiedenen Stellen in und am Gebäude Proben der Bausubstanz genommen, um diese auf mögliche Schadstoffbelastung  zu untersuchen.</a:t>
            </a:r>
          </a:p>
          <a:p>
            <a:endParaRPr lang="de-DE"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52" y="2998465"/>
            <a:ext cx="645542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301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Sachstand </a:t>
            </a:r>
            <a:r>
              <a:rPr lang="de-DE" dirty="0" err="1" smtClean="0"/>
              <a:t>Dreslersche</a:t>
            </a:r>
            <a:r>
              <a:rPr lang="de-DE" dirty="0" smtClean="0"/>
              <a:t> Halle</a:t>
            </a:r>
            <a:endParaRPr lang="de-DE" dirty="0"/>
          </a:p>
        </p:txBody>
      </p:sp>
      <p:sp>
        <p:nvSpPr>
          <p:cNvPr id="3" name="Inhaltsplatzhalter 2"/>
          <p:cNvSpPr>
            <a:spLocks noGrp="1"/>
          </p:cNvSpPr>
          <p:nvPr>
            <p:ph idx="1"/>
          </p:nvPr>
        </p:nvSpPr>
        <p:spPr/>
        <p:txBody>
          <a:bodyPr/>
          <a:lstStyle/>
          <a:p>
            <a:r>
              <a:rPr lang="de-DE" sz="1800" dirty="0" smtClean="0"/>
              <a:t>In unterschiedlichen Baustoffen wurden Schadstoffe gefunden. Im Einzelnen sind dies:</a:t>
            </a:r>
            <a:br>
              <a:rPr lang="de-DE" sz="1800" dirty="0" smtClean="0"/>
            </a:br>
            <a:r>
              <a:rPr lang="de-DE" sz="1800" dirty="0" smtClean="0"/>
              <a:t>- PAK (polyzyklische aromatische Kohlenwasserstoffe) in der Dacheindeckung (Teerpappe)</a:t>
            </a:r>
            <a:br>
              <a:rPr lang="de-DE" sz="1800" dirty="0" smtClean="0"/>
            </a:br>
            <a:r>
              <a:rPr lang="de-DE" sz="1800" dirty="0" smtClean="0"/>
              <a:t>- Asbest und PCB im Fensterkitt der Außenfenster Hallenteil</a:t>
            </a:r>
            <a:br>
              <a:rPr lang="de-DE" sz="1800" dirty="0" smtClean="0"/>
            </a:br>
            <a:r>
              <a:rPr lang="de-DE" sz="1800" dirty="0" smtClean="0"/>
              <a:t>- Asbest im Außenputz, festgestellt an einem </a:t>
            </a:r>
            <a:r>
              <a:rPr lang="de-DE" sz="1800" dirty="0" err="1" smtClean="0"/>
              <a:t>Probenahmepunkt</a:t>
            </a:r>
            <a:r>
              <a:rPr lang="de-DE" sz="1800" dirty="0" smtClean="0"/>
              <a:t/>
            </a:r>
            <a:br>
              <a:rPr lang="de-DE" sz="1800" dirty="0" smtClean="0"/>
            </a:br>
            <a:r>
              <a:rPr lang="de-DE" sz="1800" dirty="0" smtClean="0"/>
              <a:t>- Das Abbruchmaterial des Betons (Bodenplatte, Wände und Decken) ist in die Zuordnungsklasse gem. LAGA &gt;Z2 einzustufen und kann somit nicht wiederverwertet werden. </a:t>
            </a:r>
          </a:p>
          <a:p>
            <a:endParaRPr lang="de-DE" sz="1800" dirty="0"/>
          </a:p>
        </p:txBody>
      </p:sp>
    </p:spTree>
    <p:extLst>
      <p:ext uri="{BB962C8B-B14F-4D97-AF65-F5344CB8AC3E}">
        <p14:creationId xmlns:p14="http://schemas.microsoft.com/office/powerpoint/2010/main" val="2843729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Sachstand </a:t>
            </a:r>
            <a:r>
              <a:rPr lang="de-DE" dirty="0" err="1" smtClean="0"/>
              <a:t>Dreslersche</a:t>
            </a:r>
            <a:r>
              <a:rPr lang="de-DE" dirty="0" smtClean="0"/>
              <a:t> Halle</a:t>
            </a:r>
            <a:endParaRPr lang="de-DE" dirty="0"/>
          </a:p>
        </p:txBody>
      </p:sp>
      <p:sp>
        <p:nvSpPr>
          <p:cNvPr id="3" name="Inhaltsplatzhalter 2"/>
          <p:cNvSpPr>
            <a:spLocks noGrp="1"/>
          </p:cNvSpPr>
          <p:nvPr>
            <p:ph idx="1"/>
          </p:nvPr>
        </p:nvSpPr>
        <p:spPr/>
        <p:txBody>
          <a:bodyPr/>
          <a:lstStyle/>
          <a:p>
            <a:r>
              <a:rPr lang="de-DE" sz="1800" dirty="0" smtClean="0"/>
              <a:t>Um die Flächen der Asbestbelastung eingrenzen zu können, hat der Fachgutachter im Anschluss erneut Proben in diversen Putzen genommen. Das Ergebnis dieser Beprobung zeigt, dass Asbest nur im Außenputz der alten Halle zu finden ist.</a:t>
            </a:r>
          </a:p>
          <a:p>
            <a:r>
              <a:rPr lang="de-DE" sz="1800" dirty="0" smtClean="0"/>
              <a:t>Alle sonstigen Putze (Innenputze, Putze am Anbau) sind unbelastet.</a:t>
            </a:r>
          </a:p>
          <a:p>
            <a:endParaRPr lang="de-DE"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656" y="3275784"/>
            <a:ext cx="4320480" cy="306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088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Sachstand </a:t>
            </a:r>
            <a:r>
              <a:rPr lang="de-DE" dirty="0" err="1" smtClean="0"/>
              <a:t>Dreslersche</a:t>
            </a:r>
            <a:r>
              <a:rPr lang="de-DE" dirty="0" smtClean="0"/>
              <a:t> Halle</a:t>
            </a:r>
            <a:endParaRPr lang="de-DE" dirty="0"/>
          </a:p>
        </p:txBody>
      </p:sp>
      <p:sp>
        <p:nvSpPr>
          <p:cNvPr id="3" name="Inhaltsplatzhalter 2"/>
          <p:cNvSpPr>
            <a:spLocks noGrp="1"/>
          </p:cNvSpPr>
          <p:nvPr>
            <p:ph idx="1"/>
          </p:nvPr>
        </p:nvSpPr>
        <p:spPr/>
        <p:txBody>
          <a:bodyPr/>
          <a:lstStyle/>
          <a:p>
            <a:r>
              <a:rPr lang="de-DE" sz="1800" dirty="0" smtClean="0"/>
              <a:t>Erstellung eines Rückbau- und Entsorgungskonzepts, das die weitere Vorgehensweise beschreibt. Hier ist insbesondere die Beschreibung der Durchführung der Schadstoffbeseitigung sowie das Aufzeigen möglicher Entsorgungswege wichtig</a:t>
            </a:r>
            <a:r>
              <a:rPr lang="de-DE" sz="1800" dirty="0" smtClean="0"/>
              <a:t>. Für die Erteilung einer Abbruchgenehmigung ist dieses Rückbau- und Entsorgungskonzept erforderlich.</a:t>
            </a:r>
            <a:endParaRPr lang="de-DE" sz="1800" dirty="0" smtClean="0"/>
          </a:p>
          <a:p>
            <a:r>
              <a:rPr lang="de-DE" sz="1800" dirty="0" smtClean="0"/>
              <a:t>Vor allem der Asbestfund im Außenputz wird zu einer Bauverzögerung und einer Kostensteigerung führen. Der Putz muss vor dem eigentlichen Rückbau entfernt werden.</a:t>
            </a:r>
            <a:br>
              <a:rPr lang="de-DE" sz="1800" dirty="0" smtClean="0"/>
            </a:br>
            <a:r>
              <a:rPr lang="de-DE" sz="1800" dirty="0" smtClean="0"/>
              <a:t>Der belastete Fensterkitt kann ohne größeren Aufwand vor dem Ausbau der Fenster entfernt werden.</a:t>
            </a:r>
            <a:br>
              <a:rPr lang="de-DE" sz="1800" dirty="0" smtClean="0"/>
            </a:br>
            <a:r>
              <a:rPr lang="de-DE" sz="1800" dirty="0" smtClean="0"/>
              <a:t>Die Dachhaut ist vor dem Rückbau der Halle zu separieren.</a:t>
            </a:r>
          </a:p>
          <a:p>
            <a:r>
              <a:rPr lang="de-DE" sz="1800" dirty="0" smtClean="0"/>
              <a:t>Eine Quantifizierung der Mehrkosten und des zeitlichen Verzuges ist erst nach Vorlage des Rückbau- und Entsorgungskonzeptes möglich.</a:t>
            </a:r>
          </a:p>
          <a:p>
            <a:r>
              <a:rPr lang="de-DE" sz="1800" dirty="0" smtClean="0"/>
              <a:t>Die Verwaltung wird erneut berichten.</a:t>
            </a:r>
          </a:p>
          <a:p>
            <a:endParaRPr lang="de-DE" sz="1800" dirty="0"/>
          </a:p>
        </p:txBody>
      </p:sp>
    </p:spTree>
    <p:extLst>
      <p:ext uri="{BB962C8B-B14F-4D97-AF65-F5344CB8AC3E}">
        <p14:creationId xmlns:p14="http://schemas.microsoft.com/office/powerpoint/2010/main" val="2863008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Benutzerdefiniert 11">
      <a:dk1>
        <a:sysClr val="windowText" lastClr="000000"/>
      </a:dk1>
      <a:lt1>
        <a:sysClr val="window" lastClr="FFFFFF"/>
      </a:lt1>
      <a:dk2>
        <a:srgbClr val="C3C0C0"/>
      </a:dk2>
      <a:lt2>
        <a:srgbClr val="E9E5DC"/>
      </a:lt2>
      <a:accent1>
        <a:srgbClr val="FFD147"/>
      </a:accent1>
      <a:accent2>
        <a:srgbClr val="FF4040"/>
      </a:accent2>
      <a:accent3>
        <a:srgbClr val="FF1D2D"/>
      </a:accent3>
      <a:accent4>
        <a:srgbClr val="86261A"/>
      </a:accent4>
      <a:accent5>
        <a:srgbClr val="641C13"/>
      </a:accent5>
      <a:accent6>
        <a:srgbClr val="571811"/>
      </a:accent6>
      <a:hlink>
        <a:srgbClr val="CC9900"/>
      </a:hlink>
      <a:folHlink>
        <a:srgbClr val="96A9A9"/>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173</Words>
  <Application>Microsoft Office PowerPoint</Application>
  <PresentationFormat>A4-Papier (210x297 mm)</PresentationFormat>
  <Paragraphs>14</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Hyperion</vt:lpstr>
      <vt:lpstr>Dreslersche Halle Sachstand Rückbau</vt:lpstr>
      <vt:lpstr>Sachstand Dreslersche Halle</vt:lpstr>
      <vt:lpstr>Sachstand Dreslersche Halle</vt:lpstr>
      <vt:lpstr>Sachstand Dreslersche Halle</vt:lpstr>
      <vt:lpstr>Sachstand Dreslersche Halle</vt:lpstr>
    </vt:vector>
  </TitlesOfParts>
  <Company>Name Ihrer Firma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Ihr Benutzername</dc:creator>
  <cp:lastModifiedBy>Hartwig Schüngel</cp:lastModifiedBy>
  <cp:revision>98</cp:revision>
  <dcterms:created xsi:type="dcterms:W3CDTF">2010-11-03T10:05:40Z</dcterms:created>
  <dcterms:modified xsi:type="dcterms:W3CDTF">2018-06-12T06:17:08Z</dcterms:modified>
</cp:coreProperties>
</file>