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notesMasterIdLst>
    <p:notesMasterId r:id="rId12"/>
  </p:notesMasterIdLst>
  <p:sldIdLst>
    <p:sldId id="280" r:id="rId2"/>
    <p:sldId id="281" r:id="rId3"/>
    <p:sldId id="282" r:id="rId4"/>
    <p:sldId id="283" r:id="rId5"/>
    <p:sldId id="284" r:id="rId6"/>
    <p:sldId id="285" r:id="rId7"/>
    <p:sldId id="286" r:id="rId8"/>
    <p:sldId id="287" r:id="rId9"/>
    <p:sldId id="288" r:id="rId10"/>
    <p:sldId id="289" r:id="rId11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069" autoAdjust="0"/>
    <p:restoredTop sz="94660"/>
  </p:normalViewPr>
  <p:slideViewPr>
    <p:cSldViewPr showGuides="1">
      <p:cViewPr varScale="1">
        <p:scale>
          <a:sx n="115" d="100"/>
          <a:sy n="115" d="100"/>
        </p:scale>
        <p:origin x="1242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39742A-2DA0-4CF2-A07E-09B0C40C1A37}" type="datetimeFigureOut">
              <a:rPr lang="de-DE" smtClean="0"/>
              <a:t>11.06.2025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ABAAB0-C140-4901-904D-FA6BDF651C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42753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/>
          <p:cNvSpPr>
            <a:spLocks noGrp="1"/>
          </p:cNvSpPr>
          <p:nvPr>
            <p:ph type="ctrTitle"/>
          </p:nvPr>
        </p:nvSpPr>
        <p:spPr>
          <a:xfrm>
            <a:off x="492369" y="1371600"/>
            <a:ext cx="7247675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169" b="1">
                <a:ln>
                  <a:noFill/>
                </a:ln>
                <a:solidFill>
                  <a:srgbClr val="09A74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en-US" dirty="0"/>
          </a:p>
        </p:txBody>
      </p:sp>
      <p:sp>
        <p:nvSpPr>
          <p:cNvPr id="17" name="Untertitel 16"/>
          <p:cNvSpPr>
            <a:spLocks noGrp="1"/>
          </p:cNvSpPr>
          <p:nvPr>
            <p:ph type="subTitle" idx="1"/>
          </p:nvPr>
        </p:nvSpPr>
        <p:spPr>
          <a:xfrm>
            <a:off x="492370" y="3228536"/>
            <a:ext cx="7250488" cy="1752600"/>
          </a:xfrm>
        </p:spPr>
        <p:txBody>
          <a:bodyPr lIns="0" rIns="18288"/>
          <a:lstStyle>
            <a:lvl1pPr marL="0" marR="42204" indent="0" algn="r">
              <a:buNone/>
              <a:defRPr>
                <a:solidFill>
                  <a:schemeClr val="tx1"/>
                </a:solidFill>
              </a:defRPr>
            </a:lvl1pPr>
            <a:lvl2pPr marL="422041" indent="0" algn="ctr">
              <a:buNone/>
            </a:lvl2pPr>
            <a:lvl3pPr marL="844083" indent="0" algn="ctr">
              <a:buNone/>
            </a:lvl3pPr>
            <a:lvl4pPr marL="1266124" indent="0" algn="ctr">
              <a:buNone/>
            </a:lvl4pPr>
            <a:lvl5pPr marL="1688165" indent="0" algn="ctr">
              <a:buNone/>
            </a:lvl5pPr>
            <a:lvl6pPr marL="2110207" indent="0" algn="ctr">
              <a:buNone/>
            </a:lvl6pPr>
            <a:lvl7pPr marL="2532248" indent="0" algn="ctr">
              <a:buNone/>
            </a:lvl7pPr>
            <a:lvl8pPr marL="2954289" indent="0" algn="ctr">
              <a:buNone/>
            </a:lvl8pPr>
            <a:lvl9pPr marL="3376331" indent="0" algn="ctr">
              <a:buNone/>
            </a:lvl9pPr>
          </a:lstStyle>
          <a:p>
            <a:r>
              <a:rPr lang="de-DE" dirty="0" smtClean="0"/>
              <a:t>Formatvorlage des Untertitelmasters durch Klicken bearbeiten</a:t>
            </a:r>
            <a:endParaRPr lang="en-US" dirty="0"/>
          </a:p>
        </p:txBody>
      </p:sp>
      <p:sp>
        <p:nvSpPr>
          <p:cNvPr id="4" name="Datumsplatzhalt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F51B5B-CCF0-4780-A531-C503C68638A5}" type="datetimeFigureOut">
              <a:rPr lang="en-US"/>
              <a:pPr>
                <a:defRPr/>
              </a:pPr>
              <a:t>6/11/2025</a:t>
            </a:fld>
            <a:endParaRPr lang="en-US" dirty="0"/>
          </a:p>
        </p:txBody>
      </p:sp>
      <p:sp>
        <p:nvSpPr>
          <p:cNvPr id="5" name="Fußzeilenplatzhalt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liennummernplatzhalt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F49246-28EE-428F-8AF7-1A445C51338D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3433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US" dirty="0"/>
          </a:p>
        </p:txBody>
      </p:sp>
      <p:sp>
        <p:nvSpPr>
          <p:cNvPr id="4" name="Datumsplatzhalt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069B0B-3E9A-41C7-BEAA-DF51F211C868}" type="datetimeFigureOut">
              <a:rPr lang="en-US"/>
              <a:pPr>
                <a:defRPr/>
              </a:pPr>
              <a:t>6/11/2025</a:t>
            </a:fld>
            <a:endParaRPr lang="en-US" dirty="0"/>
          </a:p>
        </p:txBody>
      </p:sp>
      <p:sp>
        <p:nvSpPr>
          <p:cNvPr id="5" name="Fußzeilenplatzhalt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liennummernplatzhalt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86037C-28D5-4090-A595-9680060DCCD4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00050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89556" y="1316736"/>
            <a:ext cx="7174523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4431" b="1" cap="none" baseline="0" dirty="0">
                <a:ln w="635">
                  <a:noFill/>
                </a:ln>
                <a:solidFill>
                  <a:srgbClr val="09A74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en-US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89556" y="2704664"/>
            <a:ext cx="7174523" cy="1509712"/>
          </a:xfrm>
        </p:spPr>
        <p:txBody>
          <a:bodyPr lIns="45720" rIns="45720"/>
          <a:lstStyle>
            <a:lvl1pPr marL="0" indent="0">
              <a:buNone/>
              <a:defRPr sz="2031">
                <a:solidFill>
                  <a:schemeClr val="tx1"/>
                </a:solidFill>
              </a:defRPr>
            </a:lvl1pPr>
            <a:lvl2pPr>
              <a:buNone/>
              <a:defRPr sz="1662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de-DE" dirty="0" smtClean="0"/>
              <a:t>Textmasterformate durch Klicken bearbeiten</a:t>
            </a:r>
          </a:p>
        </p:txBody>
      </p:sp>
      <p:sp>
        <p:nvSpPr>
          <p:cNvPr id="4" name="Datumsplatzhalt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D8860F-C6DF-4097-8B75-434C23C9D4D9}" type="datetimeFigureOut">
              <a:rPr lang="en-US"/>
              <a:pPr>
                <a:defRPr/>
              </a:pPr>
              <a:t>6/11/2025</a:t>
            </a:fld>
            <a:endParaRPr lang="en-US" dirty="0"/>
          </a:p>
        </p:txBody>
      </p:sp>
      <p:sp>
        <p:nvSpPr>
          <p:cNvPr id="5" name="Fußzeilenplatzhalt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liennummernplatzhalt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A4B53-1899-45C4-B757-79B9EBBCDC03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74141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22032" y="704088"/>
            <a:ext cx="7596553" cy="11430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22031" y="1920086"/>
            <a:ext cx="3727938" cy="4245219"/>
          </a:xfrm>
        </p:spPr>
        <p:txBody>
          <a:bodyPr/>
          <a:lstStyle>
            <a:lvl1pPr>
              <a:defRPr sz="2400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290647" y="1920086"/>
            <a:ext cx="3727938" cy="4245219"/>
          </a:xfrm>
        </p:spPr>
        <p:txBody>
          <a:bodyPr/>
          <a:lstStyle>
            <a:lvl1pPr>
              <a:defRPr sz="2400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5" name="Datumsplatzhalt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3E5307-26C0-4081-93C0-745F52DDBE9C}" type="datetimeFigureOut">
              <a:rPr lang="en-US"/>
              <a:pPr>
                <a:defRPr/>
              </a:pPr>
              <a:t>6/11/2025</a:t>
            </a:fld>
            <a:endParaRPr lang="en-US" dirty="0"/>
          </a:p>
        </p:txBody>
      </p:sp>
      <p:sp>
        <p:nvSpPr>
          <p:cNvPr id="6" name="Fußzeilenplatzhalt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liennummernplatzhalt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4C20C1-C52D-4D4E-8D55-1DE3AB542C16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7554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22032" y="704088"/>
            <a:ext cx="7596553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22031" y="1855248"/>
            <a:ext cx="3729404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215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1846" b="1"/>
            </a:lvl2pPr>
            <a:lvl3pPr>
              <a:buNone/>
              <a:defRPr sz="1662" b="1"/>
            </a:lvl3pPr>
            <a:lvl4pPr>
              <a:buNone/>
              <a:defRPr sz="1477" b="1"/>
            </a:lvl4pPr>
            <a:lvl5pPr>
              <a:buNone/>
              <a:defRPr sz="1477" b="1"/>
            </a:lvl5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3"/>
          </p:nvPr>
        </p:nvSpPr>
        <p:spPr>
          <a:xfrm>
            <a:off x="4287717" y="1859759"/>
            <a:ext cx="3730869" cy="654843"/>
          </a:xfrm>
        </p:spPr>
        <p:txBody>
          <a:bodyPr lIns="45720" tIns="0" rIns="45720" bIns="0" anchor="ctr"/>
          <a:lstStyle>
            <a:lvl1pPr marL="0" indent="0">
              <a:buNone/>
              <a:defRPr sz="2215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1846" b="1"/>
            </a:lvl2pPr>
            <a:lvl3pPr>
              <a:buNone/>
              <a:defRPr sz="1662" b="1"/>
            </a:lvl3pPr>
            <a:lvl4pPr>
              <a:buNone/>
              <a:defRPr sz="1477" b="1"/>
            </a:lvl4pPr>
            <a:lvl5pPr>
              <a:buNone/>
              <a:defRPr sz="1477" b="1"/>
            </a:lvl5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Inhaltsplatzhalter 4"/>
          <p:cNvSpPr>
            <a:spLocks noGrp="1"/>
          </p:cNvSpPr>
          <p:nvPr>
            <p:ph sz="quarter" idx="2"/>
          </p:nvPr>
        </p:nvSpPr>
        <p:spPr>
          <a:xfrm>
            <a:off x="422031" y="2514600"/>
            <a:ext cx="3729404" cy="3650704"/>
          </a:xfrm>
        </p:spPr>
        <p:txBody>
          <a:bodyPr tIns="0"/>
          <a:lstStyle>
            <a:lvl1pPr>
              <a:defRPr sz="2031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287717" y="2514600"/>
            <a:ext cx="3730869" cy="3650704"/>
          </a:xfrm>
        </p:spPr>
        <p:txBody>
          <a:bodyPr tIns="0"/>
          <a:lstStyle>
            <a:lvl1pPr>
              <a:defRPr sz="2031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7" name="Datumsplatzhalt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8059DE-7F4D-4AF3-AD0D-C454797B0D20}" type="datetimeFigureOut">
              <a:rPr lang="en-US"/>
              <a:pPr>
                <a:defRPr/>
              </a:pPr>
              <a:t>6/11/2025</a:t>
            </a:fld>
            <a:endParaRPr lang="en-US" dirty="0"/>
          </a:p>
        </p:txBody>
      </p:sp>
      <p:sp>
        <p:nvSpPr>
          <p:cNvPr id="8" name="Fußzeilenplatzhalt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Foliennummernplatzhalt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6EF067-F98D-44EE-A743-2E8B977E2DD0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65327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22031" y="704088"/>
            <a:ext cx="7666892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616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Datumsplatzhalt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2A8C02-07F3-40D8-8319-15B27F51D69B}" type="datetimeFigureOut">
              <a:rPr lang="en-US"/>
              <a:pPr>
                <a:defRPr/>
              </a:pPr>
              <a:t>6/11/2025</a:t>
            </a:fld>
            <a:endParaRPr lang="en-US" dirty="0"/>
          </a:p>
        </p:txBody>
      </p:sp>
      <p:sp>
        <p:nvSpPr>
          <p:cNvPr id="4" name="Fußzeilenplatzhalt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liennummernplatzhalt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1B1EE4-DFFB-4E1C-A4EF-99BD4FFDD6A6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80426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C5AD2F-5EF2-4287-8756-FC91DDFAA3AA}" type="datetimeFigureOut">
              <a:rPr lang="en-US"/>
              <a:pPr>
                <a:defRPr/>
              </a:pPr>
              <a:t>6/11/2025</a:t>
            </a:fld>
            <a:endParaRPr lang="en-US" dirty="0"/>
          </a:p>
        </p:txBody>
      </p:sp>
      <p:sp>
        <p:nvSpPr>
          <p:cNvPr id="3" name="Fußzeilenplatzhalt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liennummernplatzhalt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B659DC-7777-46E8-B7A1-CC6850E8CE58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52273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3047" y="514353"/>
            <a:ext cx="2532184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4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633047" y="1676400"/>
            <a:ext cx="2532184" cy="4488904"/>
          </a:xfrm>
        </p:spPr>
        <p:txBody>
          <a:bodyPr lIns="18288" rIns="18288"/>
          <a:lstStyle>
            <a:lvl1pPr marL="0" indent="0" algn="l">
              <a:buNone/>
              <a:defRPr sz="1292"/>
            </a:lvl1pPr>
            <a:lvl2pPr indent="0" algn="l">
              <a:buNone/>
              <a:defRPr sz="1108"/>
            </a:lvl2pPr>
            <a:lvl3pPr indent="0" algn="l">
              <a:buNone/>
              <a:defRPr sz="923"/>
            </a:lvl3pPr>
            <a:lvl4pPr indent="0" algn="l">
              <a:buNone/>
              <a:defRPr sz="831"/>
            </a:lvl4pPr>
            <a:lvl5pPr indent="0" algn="l">
              <a:buNone/>
              <a:defRPr sz="831"/>
            </a:lvl5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1"/>
          </p:nvPr>
        </p:nvSpPr>
        <p:spPr>
          <a:xfrm>
            <a:off x="3300047" y="1676400"/>
            <a:ext cx="4718538" cy="4488904"/>
          </a:xfrm>
        </p:spPr>
        <p:txBody>
          <a:bodyPr tIns="0"/>
          <a:lstStyle>
            <a:lvl1pPr>
              <a:defRPr sz="2585"/>
            </a:lvl1pPr>
            <a:lvl2pPr>
              <a:defRPr sz="2400"/>
            </a:lvl2pPr>
            <a:lvl3pPr>
              <a:defRPr sz="2215"/>
            </a:lvl3pPr>
            <a:lvl4pPr>
              <a:defRPr sz="1846"/>
            </a:lvl4pPr>
            <a:lvl5pPr>
              <a:defRPr sz="1662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5" name="Datumsplatzhalt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3C2AAB-F87A-45C2-B6CD-6F0CE9188BDA}" type="datetimeFigureOut">
              <a:rPr lang="en-US"/>
              <a:pPr>
                <a:defRPr/>
              </a:pPr>
              <a:t>6/11/2025</a:t>
            </a:fld>
            <a:endParaRPr lang="en-US" dirty="0"/>
          </a:p>
        </p:txBody>
      </p:sp>
      <p:sp>
        <p:nvSpPr>
          <p:cNvPr id="6" name="Fußzeilenplatzhalt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liennummernplatzhalt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EC0936-2765-46D8-805B-2B42C7E592B3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9840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ine Ecke des Rechtecks schneiden und abrunden 13"/>
          <p:cNvSpPr>
            <a:spLocks noChangeArrowheads="1"/>
          </p:cNvSpPr>
          <p:nvPr/>
        </p:nvSpPr>
        <p:spPr bwMode="auto">
          <a:xfrm rot="420000" flipV="1">
            <a:off x="3165231" y="1108075"/>
            <a:ext cx="5257800" cy="4114800"/>
          </a:xfrm>
          <a:custGeom>
            <a:avLst/>
            <a:gdLst>
              <a:gd name="T0" fmla="*/ 5257800 w 5257800"/>
              <a:gd name="T1" fmla="*/ 2057400 h 4114800"/>
              <a:gd name="T2" fmla="*/ 2628900 w 5257800"/>
              <a:gd name="T3" fmla="*/ 4114800 h 4114800"/>
              <a:gd name="T4" fmla="*/ 0 w 5257800"/>
              <a:gd name="T5" fmla="*/ 2057400 h 4114800"/>
              <a:gd name="T6" fmla="*/ 2628900 w 5257800"/>
              <a:gd name="T7" fmla="*/ 0 h 41148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5257800"/>
              <a:gd name="T13" fmla="*/ 0 h 4114800"/>
              <a:gd name="T14" fmla="*/ 5182785 w 5257800"/>
              <a:gd name="T15" fmla="*/ 4114800 h 41148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257800" h="4114800">
                <a:moveTo>
                  <a:pt x="0" y="0"/>
                </a:moveTo>
                <a:lnTo>
                  <a:pt x="5107774" y="0"/>
                </a:lnTo>
                <a:lnTo>
                  <a:pt x="5257800" y="150026"/>
                </a:lnTo>
                <a:lnTo>
                  <a:pt x="525780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3175" cap="rnd" algn="ctr">
            <a:solidFill>
              <a:srgbClr val="C0C0C0"/>
            </a:solidFill>
            <a:miter lim="800000"/>
            <a:headEnd/>
            <a:tailEnd/>
          </a:ln>
          <a:effectLst>
            <a:outerShdw dist="38500" dir="7500041" sx="98500" sy="100079" kx="99984" algn="tl" rotWithShape="0">
              <a:srgbClr val="000000">
                <a:alpha val="25000"/>
              </a:srgbClr>
            </a:outerShdw>
          </a:effectLst>
        </p:spPr>
        <p:txBody>
          <a:bodyPr rot="10800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662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6" name="Rechtwinkliges Dreieck 5"/>
          <p:cNvSpPr>
            <a:spLocks noChangeArrowheads="1"/>
          </p:cNvSpPr>
          <p:nvPr/>
        </p:nvSpPr>
        <p:spPr bwMode="auto">
          <a:xfrm rot="420000" flipV="1">
            <a:off x="8003931" y="5359402"/>
            <a:ext cx="155331" cy="155575"/>
          </a:xfrm>
          <a:prstGeom prst="rtTriangle">
            <a:avLst/>
          </a:prstGeom>
          <a:solidFill>
            <a:srgbClr val="FFFFFF"/>
          </a:solidFill>
          <a:ln w="12700" algn="ctr">
            <a:solidFill>
              <a:srgbClr val="FFFFFF"/>
            </a:solidFill>
            <a:bevel/>
            <a:headEnd/>
            <a:tailEnd/>
          </a:ln>
          <a:effectLst>
            <a:outerShdw dist="6350" dir="12899787" algn="tl" rotWithShape="0">
              <a:srgbClr val="000000">
                <a:alpha val="46999"/>
              </a:srgbClr>
            </a:outerShdw>
          </a:effectLst>
        </p:spPr>
        <p:txBody>
          <a:bodyPr rot="10800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662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7" name="Freihandform 6"/>
          <p:cNvSpPr>
            <a:spLocks/>
          </p:cNvSpPr>
          <p:nvPr/>
        </p:nvSpPr>
        <p:spPr bwMode="auto">
          <a:xfrm flipV="1">
            <a:off x="-10258" y="5816600"/>
            <a:ext cx="9164516" cy="1041400"/>
          </a:xfrm>
          <a:custGeom>
            <a:avLst/>
            <a:gdLst>
              <a:gd name="T0" fmla="*/ 6 w 5772"/>
              <a:gd name="T1" fmla="*/ 2 h 656"/>
              <a:gd name="T2" fmla="*/ 2542 w 5772"/>
              <a:gd name="T3" fmla="*/ 0 h 656"/>
              <a:gd name="T4" fmla="*/ 4374 w 5772"/>
              <a:gd name="T5" fmla="*/ 367 h 656"/>
              <a:gd name="T6" fmla="*/ 5766 w 5772"/>
              <a:gd name="T7" fmla="*/ 55 h 656"/>
              <a:gd name="T8" fmla="*/ 5772 w 5772"/>
              <a:gd name="T9" fmla="*/ 213 h 656"/>
              <a:gd name="T10" fmla="*/ 4302 w 5772"/>
              <a:gd name="T11" fmla="*/ 439 h 656"/>
              <a:gd name="T12" fmla="*/ 1488 w 5772"/>
              <a:gd name="T13" fmla="*/ 201 h 656"/>
              <a:gd name="T14" fmla="*/ 0 w 5772"/>
              <a:gd name="T15" fmla="*/ 656 h 656"/>
              <a:gd name="T16" fmla="*/ 6 w 5772"/>
              <a:gd name="T17" fmla="*/ 2 h 65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5772"/>
              <a:gd name="T28" fmla="*/ 0 h 656"/>
              <a:gd name="T29" fmla="*/ 5772 w 5772"/>
              <a:gd name="T30" fmla="*/ 656 h 65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 rotWithShape="0">
            <a:gsLst>
              <a:gs pos="0">
                <a:srgbClr val="90EB81"/>
              </a:gs>
              <a:gs pos="100000">
                <a:srgbClr val="00DE64"/>
              </a:gs>
            </a:gsLst>
            <a:lin ang="5400000" scaled="1"/>
          </a:gradFill>
          <a:ln>
            <a:noFill/>
          </a:ln>
        </p:spPr>
        <p:txBody>
          <a:bodyPr rot="1080000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662" dirty="0">
              <a:latin typeface="+mn-lt"/>
            </a:endParaRPr>
          </a:p>
        </p:txBody>
      </p:sp>
      <p:sp>
        <p:nvSpPr>
          <p:cNvPr id="8" name="Freihandform 7"/>
          <p:cNvSpPr>
            <a:spLocks/>
          </p:cNvSpPr>
          <p:nvPr/>
        </p:nvSpPr>
        <p:spPr bwMode="auto">
          <a:xfrm flipV="1">
            <a:off x="4381501" y="6219827"/>
            <a:ext cx="4762500" cy="638175"/>
          </a:xfrm>
          <a:custGeom>
            <a:avLst/>
            <a:gdLst>
              <a:gd name="T0" fmla="*/ 0 w 3000"/>
              <a:gd name="T1" fmla="*/ 0 h 595"/>
              <a:gd name="T2" fmla="*/ 1668 w 3000"/>
              <a:gd name="T3" fmla="*/ 564 h 595"/>
              <a:gd name="T4" fmla="*/ 3000 w 3000"/>
              <a:gd name="T5" fmla="*/ 186 h 595"/>
              <a:gd name="T6" fmla="*/ 3000 w 3000"/>
              <a:gd name="T7" fmla="*/ 6 h 595"/>
              <a:gd name="T8" fmla="*/ 0 w 3000"/>
              <a:gd name="T9" fmla="*/ 0 h 59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00"/>
              <a:gd name="T16" fmla="*/ 0 h 595"/>
              <a:gd name="T17" fmla="*/ 3000 w 3000"/>
              <a:gd name="T18" fmla="*/ 595 h 59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rgbClr val="56E13F"/>
              </a:gs>
              <a:gs pos="80000">
                <a:srgbClr val="09A749"/>
              </a:gs>
            </a:gsLst>
            <a:lin ang="5400000" scaled="1"/>
          </a:gradFill>
          <a:ln>
            <a:noFill/>
          </a:ln>
        </p:spPr>
        <p:txBody>
          <a:bodyPr rot="1080000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662" dirty="0">
              <a:latin typeface="+mn-lt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62709" y="1176997"/>
            <a:ext cx="2042629" cy="1582621"/>
          </a:xfrm>
        </p:spPr>
        <p:txBody>
          <a:bodyPr lIns="45720" rIns="45720" bIns="45720"/>
          <a:lstStyle>
            <a:lvl1pPr algn="l">
              <a:buNone/>
              <a:defRPr sz="1846" b="1">
                <a:solidFill>
                  <a:schemeClr val="tx2"/>
                </a:solidFill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en-US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562708" y="2828786"/>
            <a:ext cx="2039816" cy="2179320"/>
          </a:xfrm>
        </p:spPr>
        <p:txBody>
          <a:bodyPr lIns="64008" rIns="45720"/>
          <a:lstStyle>
            <a:lvl1pPr marL="0" indent="0" algn="l">
              <a:spcBef>
                <a:spcPts val="231"/>
              </a:spcBef>
              <a:buFontTx/>
              <a:buNone/>
              <a:defRPr sz="1200"/>
            </a:lvl1pPr>
            <a:lvl2pPr>
              <a:defRPr sz="1108"/>
            </a:lvl2pPr>
            <a:lvl3pPr>
              <a:defRPr sz="923"/>
            </a:lvl3pPr>
            <a:lvl4pPr>
              <a:defRPr sz="831"/>
            </a:lvl4pPr>
            <a:lvl5pPr>
              <a:defRPr sz="831"/>
            </a:lvl5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 rot="420000">
            <a:off x="3217655" y="1199517"/>
            <a:ext cx="4262511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2954"/>
            </a:lvl1pPr>
          </a:lstStyle>
          <a:p>
            <a:pPr lvl="0"/>
            <a:r>
              <a:rPr lang="de-DE" noProof="0" dirty="0" smtClean="0"/>
              <a:t>Bild durch Klicken auf Symbol hinzufügen</a:t>
            </a:r>
            <a:endParaRPr lang="en-US" noProof="0" dirty="0"/>
          </a:p>
        </p:txBody>
      </p:sp>
      <p:sp>
        <p:nvSpPr>
          <p:cNvPr id="9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1CE17-538D-46F5-9E58-E52BD684C95E}" type="datetimeFigureOut">
              <a:rPr lang="en-US"/>
              <a:pPr>
                <a:defRPr/>
              </a:pPr>
              <a:t>6/11/2025</a:t>
            </a:fld>
            <a:endParaRPr lang="en-US" dirty="0"/>
          </a:p>
        </p:txBody>
      </p:sp>
      <p:sp>
        <p:nvSpPr>
          <p:cNvPr id="10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8077200" y="6356352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5FBB54-51DB-40D5-9F67-5CF53214093E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07927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ihandform 6"/>
          <p:cNvSpPr>
            <a:spLocks/>
          </p:cNvSpPr>
          <p:nvPr/>
        </p:nvSpPr>
        <p:spPr bwMode="auto">
          <a:xfrm>
            <a:off x="-10258" y="-7937"/>
            <a:ext cx="9164516" cy="77264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rgbClr val="90EB81"/>
              </a:gs>
              <a:gs pos="100000">
                <a:srgbClr val="00DE64"/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662" dirty="0">
              <a:latin typeface="+mn-lt"/>
            </a:endParaRPr>
          </a:p>
        </p:txBody>
      </p:sp>
      <p:sp>
        <p:nvSpPr>
          <p:cNvPr id="8" name="Freihandform 7"/>
          <p:cNvSpPr>
            <a:spLocks/>
          </p:cNvSpPr>
          <p:nvPr/>
        </p:nvSpPr>
        <p:spPr bwMode="auto">
          <a:xfrm>
            <a:off x="4381501" y="-7938"/>
            <a:ext cx="4762500" cy="3863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56E13F"/>
              </a:gs>
              <a:gs pos="80000">
                <a:srgbClr val="09A749"/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662" dirty="0">
              <a:latin typeface="+mn-lt"/>
            </a:endParaRPr>
          </a:p>
        </p:txBody>
      </p:sp>
      <p:sp>
        <p:nvSpPr>
          <p:cNvPr id="1028" name="Titelplatzhalter 8"/>
          <p:cNvSpPr>
            <a:spLocks noGrp="1"/>
          </p:cNvSpPr>
          <p:nvPr>
            <p:ph type="title"/>
          </p:nvPr>
        </p:nvSpPr>
        <p:spPr bwMode="auto">
          <a:xfrm>
            <a:off x="457200" y="848866"/>
            <a:ext cx="8229600" cy="10679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 smtClean="0"/>
              <a:t>Titelmasterformat durch Klicken bearbeiten</a:t>
            </a:r>
            <a:endParaRPr lang="en-US" dirty="0" smtClean="0"/>
          </a:p>
        </p:txBody>
      </p:sp>
      <p:sp>
        <p:nvSpPr>
          <p:cNvPr id="1029" name="Textplatzhalter 29"/>
          <p:cNvSpPr>
            <a:spLocks noGrp="1"/>
          </p:cNvSpPr>
          <p:nvPr>
            <p:ph type="body" idx="1"/>
          </p:nvPr>
        </p:nvSpPr>
        <p:spPr bwMode="auto">
          <a:xfrm>
            <a:off x="457200" y="1988840"/>
            <a:ext cx="8229600" cy="42189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US" dirty="0" smtClean="0"/>
          </a:p>
        </p:txBody>
      </p:sp>
      <p:sp>
        <p:nvSpPr>
          <p:cNvPr id="10" name="Datumsplatzhalter 9"/>
          <p:cNvSpPr>
            <a:spLocks noGrp="1"/>
          </p:cNvSpPr>
          <p:nvPr>
            <p:ph type="dt" sz="half" idx="2"/>
          </p:nvPr>
        </p:nvSpPr>
        <p:spPr>
          <a:xfrm>
            <a:off x="457201" y="6356352"/>
            <a:ext cx="1389575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108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24276EC9-7AE6-405E-B40C-89289D8B17AA}" type="datetimeFigureOut">
              <a:rPr lang="en-US" smtClean="0"/>
              <a:pPr>
                <a:defRPr/>
              </a:pPr>
              <a:t>6/11/2025</a:t>
            </a:fld>
            <a:endParaRPr lang="en-US" dirty="0"/>
          </a:p>
        </p:txBody>
      </p:sp>
      <p:sp>
        <p:nvSpPr>
          <p:cNvPr id="22" name="Fußzeilenplatzhalter 21"/>
          <p:cNvSpPr>
            <a:spLocks noGrp="1"/>
          </p:cNvSpPr>
          <p:nvPr>
            <p:ph type="ftr" sz="quarter" idx="3"/>
          </p:nvPr>
        </p:nvSpPr>
        <p:spPr>
          <a:xfrm>
            <a:off x="1913243" y="6356352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108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8" name="Foliennummernplatzhalter 17"/>
          <p:cNvSpPr>
            <a:spLocks noGrp="1"/>
          </p:cNvSpPr>
          <p:nvPr>
            <p:ph type="sldNum" sz="quarter" idx="4"/>
          </p:nvPr>
        </p:nvSpPr>
        <p:spPr>
          <a:xfrm>
            <a:off x="5303159" y="6356352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108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E7E3E8D8-6978-4038-A790-88FAD81EB322}" type="slidenum">
              <a:rPr lang="en-US" smtClean="0"/>
              <a:pPr>
                <a:defRPr/>
              </a:pPr>
              <a:t>‹Nr.›</a:t>
            </a:fld>
            <a:endParaRPr lang="en-US" dirty="0"/>
          </a:p>
        </p:txBody>
      </p:sp>
      <p:grpSp>
        <p:nvGrpSpPr>
          <p:cNvPr id="1033" name="Gruppieren 1"/>
          <p:cNvGrpSpPr>
            <a:grpSpLocks/>
          </p:cNvGrpSpPr>
          <p:nvPr/>
        </p:nvGrpSpPr>
        <p:grpSpPr bwMode="auto">
          <a:xfrm rot="162824">
            <a:off x="1" y="235203"/>
            <a:ext cx="9101109" cy="601511"/>
            <a:chOff x="-19045" y="387011"/>
            <a:chExt cx="9180547" cy="675104"/>
          </a:xfrm>
        </p:grpSpPr>
        <p:sp>
          <p:nvSpPr>
            <p:cNvPr id="12" name="Freihandform 11"/>
            <p:cNvSpPr>
              <a:spLocks/>
            </p:cNvSpPr>
            <p:nvPr/>
          </p:nvSpPr>
          <p:spPr bwMode="auto">
            <a:xfrm rot="21435692">
              <a:off x="-19045" y="412891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0">
                    <a:srgbClr val="56E13F"/>
                  </a:gs>
                  <a:gs pos="50000">
                    <a:srgbClr val="78F272"/>
                  </a:gs>
                  <a:gs pos="100000">
                    <a:srgbClr val="09A749"/>
                  </a:gs>
                </a:gsLst>
                <a:lin ang="5400000" scaled="0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62" dirty="0">
                <a:latin typeface="+mn-lt"/>
              </a:endParaRPr>
            </a:p>
          </p:txBody>
        </p:sp>
        <p:sp>
          <p:nvSpPr>
            <p:cNvPr id="13" name="Freihandform 12"/>
            <p:cNvSpPr>
              <a:spLocks/>
            </p:cNvSpPr>
            <p:nvPr/>
          </p:nvSpPr>
          <p:spPr bwMode="auto">
            <a:xfrm rot="21435692">
              <a:off x="-14309" y="387011"/>
              <a:ext cx="9175811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0">
                    <a:srgbClr val="56E13F"/>
                  </a:gs>
                  <a:gs pos="50000">
                    <a:srgbClr val="78F272"/>
                  </a:gs>
                  <a:gs pos="100000">
                    <a:srgbClr val="09A749"/>
                  </a:gs>
                </a:gsLst>
                <a:lin ang="5400000" scaled="0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62" dirty="0">
                <a:latin typeface="+mn-lt"/>
              </a:endParaRPr>
            </a:p>
          </p:txBody>
        </p:sp>
      </p:grpSp>
      <p:pic>
        <p:nvPicPr>
          <p:cNvPr id="14" name="Grafik 13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2756" y="6237312"/>
            <a:ext cx="1326193" cy="503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2086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692" kern="1200">
          <a:solidFill>
            <a:srgbClr val="09A749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616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616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616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616">
          <a:solidFill>
            <a:schemeClr val="tx2"/>
          </a:solidFill>
          <a:latin typeface="Calibri" pitchFamily="34" charset="0"/>
        </a:defRPr>
      </a:lvl5pPr>
      <a:lvl6pPr marL="422041" algn="l" rtl="0" fontAlgn="base">
        <a:spcBef>
          <a:spcPct val="0"/>
        </a:spcBef>
        <a:spcAft>
          <a:spcPct val="0"/>
        </a:spcAft>
        <a:defRPr sz="4616">
          <a:solidFill>
            <a:schemeClr val="tx2"/>
          </a:solidFill>
          <a:latin typeface="Calibri" pitchFamily="34" charset="0"/>
        </a:defRPr>
      </a:lvl6pPr>
      <a:lvl7pPr marL="844083" algn="l" rtl="0" fontAlgn="base">
        <a:spcBef>
          <a:spcPct val="0"/>
        </a:spcBef>
        <a:spcAft>
          <a:spcPct val="0"/>
        </a:spcAft>
        <a:defRPr sz="4616">
          <a:solidFill>
            <a:schemeClr val="tx2"/>
          </a:solidFill>
          <a:latin typeface="Calibri" pitchFamily="34" charset="0"/>
        </a:defRPr>
      </a:lvl7pPr>
      <a:lvl8pPr marL="1266124" algn="l" rtl="0" fontAlgn="base">
        <a:spcBef>
          <a:spcPct val="0"/>
        </a:spcBef>
        <a:spcAft>
          <a:spcPct val="0"/>
        </a:spcAft>
        <a:defRPr sz="4616">
          <a:solidFill>
            <a:schemeClr val="tx2"/>
          </a:solidFill>
          <a:latin typeface="Calibri" pitchFamily="34" charset="0"/>
        </a:defRPr>
      </a:lvl8pPr>
      <a:lvl9pPr marL="1688165" algn="l" rtl="0" fontAlgn="base">
        <a:spcBef>
          <a:spcPct val="0"/>
        </a:spcBef>
        <a:spcAft>
          <a:spcPct val="0"/>
        </a:spcAft>
        <a:defRPr sz="4616">
          <a:solidFill>
            <a:schemeClr val="tx2"/>
          </a:solidFill>
          <a:latin typeface="Calibri" pitchFamily="34" charset="0"/>
        </a:defRPr>
      </a:lvl9pPr>
    </p:titleStyle>
    <p:bodyStyle>
      <a:lvl1pPr marL="252052" indent="-252052" algn="l" rtl="0" eaLnBrk="0" fontAlgn="base" hangingPunct="0">
        <a:spcBef>
          <a:spcPct val="20000"/>
        </a:spcBef>
        <a:spcAft>
          <a:spcPct val="0"/>
        </a:spcAft>
        <a:buClr>
          <a:srgbClr val="FF1D2D"/>
        </a:buClr>
        <a:buSzPct val="95000"/>
        <a:buFont typeface="Wingdings 2" pitchFamily="18" charset="2"/>
        <a:buChar char="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590565" indent="-227141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215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844083" indent="-227141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1939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096135" indent="-193436" algn="l" rtl="0" eaLnBrk="0" fontAlgn="base" hangingPunct="0">
        <a:spcBef>
          <a:spcPct val="20000"/>
        </a:spcBef>
        <a:spcAft>
          <a:spcPct val="0"/>
        </a:spcAft>
        <a:buClr>
          <a:srgbClr val="FF1D2D"/>
        </a:buClr>
        <a:buSzPct val="65000"/>
        <a:buFont typeface="Wingdings 2" pitchFamily="18" charset="2"/>
        <a:buChar char=""/>
        <a:defRPr sz="1846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349653" indent="-193436" algn="l" rtl="0" eaLnBrk="0" fontAlgn="base" hangingPunct="0">
        <a:spcBef>
          <a:spcPct val="20000"/>
        </a:spcBef>
        <a:spcAft>
          <a:spcPct val="0"/>
        </a:spcAft>
        <a:buClr>
          <a:srgbClr val="86261A"/>
        </a:buClr>
        <a:buSzPct val="65000"/>
        <a:buFont typeface="Wingdings 2" pitchFamily="18" charset="2"/>
        <a:buChar char=""/>
        <a:defRPr sz="1846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1603757" indent="-194139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1772574" indent="-168817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477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025798" indent="-168817" algn="l" rtl="0" eaLnBrk="1" latinLnBrk="0" hangingPunct="1">
        <a:spcBef>
          <a:spcPct val="20000"/>
        </a:spcBef>
        <a:buClr>
          <a:schemeClr val="tx2"/>
        </a:buClr>
        <a:buChar char="•"/>
        <a:defRPr kumimoji="0" sz="1477" kern="1200">
          <a:solidFill>
            <a:schemeClr val="tx1"/>
          </a:solidFill>
          <a:latin typeface="+mn-lt"/>
          <a:ea typeface="+mn-ea"/>
          <a:cs typeface="+mn-cs"/>
        </a:defRPr>
      </a:lvl8pPr>
      <a:lvl9pPr marL="2279023" indent="-168817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292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2204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84408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26612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68816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11020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53224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295428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37633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Wahlen@wermelskirchen.d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85051" y="1833746"/>
            <a:ext cx="7247675" cy="1688123"/>
          </a:xfrm>
        </p:spPr>
        <p:txBody>
          <a:bodyPr>
            <a:normAutofit fontScale="90000"/>
          </a:bodyPr>
          <a:lstStyle/>
          <a:p>
            <a:r>
              <a:rPr lang="de-DE" dirty="0" smtClean="0"/>
              <a:t>Bericht über die Wahlen in Wermelskirchen bzgl. Barrierefreiheit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217969" y="3628407"/>
            <a:ext cx="7250488" cy="1617785"/>
          </a:xfrm>
        </p:spPr>
        <p:txBody>
          <a:bodyPr/>
          <a:lstStyle/>
          <a:p>
            <a:endParaRPr lang="de-DE" dirty="0"/>
          </a:p>
          <a:p>
            <a:r>
              <a:rPr lang="de-DE" dirty="0" smtClean="0"/>
              <a:t> 05.06.2025</a:t>
            </a:r>
          </a:p>
          <a:p>
            <a:r>
              <a:rPr lang="de-DE" dirty="0" smtClean="0"/>
              <a:t>S. Felten/ Wahlbüro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21347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Fragen?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r>
              <a:rPr lang="de-DE" dirty="0" smtClean="0"/>
              <a:t>Vielen Dank für Ihre Aufmerksamkeit!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93608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Wahllokale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Erreichbarkeit:</a:t>
            </a:r>
          </a:p>
          <a:p>
            <a:pPr lvl="1"/>
            <a:r>
              <a:rPr lang="de-DE" dirty="0" smtClean="0"/>
              <a:t>Stufenloser Zugang</a:t>
            </a:r>
          </a:p>
          <a:p>
            <a:pPr lvl="1"/>
            <a:r>
              <a:rPr lang="de-DE" dirty="0" smtClean="0"/>
              <a:t>Rampe</a:t>
            </a:r>
          </a:p>
          <a:p>
            <a:pPr lvl="1"/>
            <a:r>
              <a:rPr lang="de-DE" dirty="0" smtClean="0"/>
              <a:t>Wege gut befestigt</a:t>
            </a:r>
          </a:p>
          <a:p>
            <a:pPr lvl="1"/>
            <a:r>
              <a:rPr lang="de-DE" dirty="0" smtClean="0"/>
              <a:t>Im Winter: Räumdienst beauftragen</a:t>
            </a:r>
          </a:p>
          <a:p>
            <a:pPr marL="363424" lvl="1" indent="0">
              <a:buNone/>
            </a:pP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4049764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Wahllokale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Räumlichkeiten:</a:t>
            </a:r>
          </a:p>
          <a:p>
            <a:pPr lvl="1"/>
            <a:r>
              <a:rPr lang="de-DE" dirty="0" smtClean="0"/>
              <a:t>Türdurchgänge breit genug</a:t>
            </a:r>
          </a:p>
          <a:p>
            <a:pPr lvl="1"/>
            <a:r>
              <a:rPr lang="de-DE" dirty="0" smtClean="0"/>
              <a:t>Keine Stolperfallen</a:t>
            </a:r>
          </a:p>
          <a:p>
            <a:pPr lvl="1"/>
            <a:r>
              <a:rPr lang="de-DE" dirty="0" smtClean="0"/>
              <a:t>Zugänge </a:t>
            </a:r>
            <a:r>
              <a:rPr lang="de-DE" dirty="0" err="1" smtClean="0"/>
              <a:t>barrierearm</a:t>
            </a:r>
            <a:r>
              <a:rPr lang="de-DE" dirty="0" smtClean="0"/>
              <a:t> (Türen)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0505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Wahllokale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Unterstützung vor Ort:</a:t>
            </a:r>
          </a:p>
          <a:p>
            <a:pPr lvl="1"/>
            <a:r>
              <a:rPr lang="de-DE" sz="2400" dirty="0"/>
              <a:t>Beschilderung</a:t>
            </a:r>
          </a:p>
          <a:p>
            <a:pPr lvl="1"/>
            <a:r>
              <a:rPr lang="de-DE" sz="2400" dirty="0"/>
              <a:t>Auffindbarkeit</a:t>
            </a:r>
          </a:p>
          <a:p>
            <a:pPr lvl="1"/>
            <a:r>
              <a:rPr lang="de-DE" sz="2400" dirty="0"/>
              <a:t>Möblierung mit ausreichend Platz stellen</a:t>
            </a:r>
          </a:p>
          <a:p>
            <a:pPr lvl="1"/>
            <a:r>
              <a:rPr lang="de-DE" sz="2400" dirty="0"/>
              <a:t>Piktogramme/ Bilder</a:t>
            </a:r>
          </a:p>
          <a:p>
            <a:pPr lvl="1"/>
            <a:r>
              <a:rPr lang="de-DE" sz="2400" dirty="0"/>
              <a:t>Unterstützung durch Hilfspersonen: mitgebrachte oder aus dem Wahlvorstand, dafür Hinweise auf der Schulung der Wahlvorstände.</a:t>
            </a:r>
          </a:p>
          <a:p>
            <a:pPr lvl="1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09486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Hinweise Hilfspersonen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de-DE" dirty="0" smtClean="0"/>
              <a:t>Hilfeleistung ist auf </a:t>
            </a:r>
            <a:r>
              <a:rPr lang="de-DE" b="1" dirty="0"/>
              <a:t>technische Hilfe </a:t>
            </a:r>
            <a:r>
              <a:rPr lang="de-DE" dirty="0"/>
              <a:t>bei der Kundgabe einer vom Wahlberechtigten selbst getroffenen und geäußerten Wahlentscheidung beschränkt</a:t>
            </a:r>
            <a:r>
              <a:rPr lang="de-DE" dirty="0" smtClean="0"/>
              <a:t>.</a:t>
            </a:r>
          </a:p>
          <a:p>
            <a:pPr lvl="1"/>
            <a:r>
              <a:rPr lang="de-DE" dirty="0" smtClean="0"/>
              <a:t>Eine </a:t>
            </a:r>
            <a:r>
              <a:rPr lang="de-DE" dirty="0"/>
              <a:t>Ausübung des Wahlrechts durch einen Vertreter anstelle des </a:t>
            </a:r>
            <a:r>
              <a:rPr lang="de-DE" dirty="0" smtClean="0"/>
              <a:t>Wahlberechtigten ist unzulässig.</a:t>
            </a:r>
          </a:p>
          <a:p>
            <a:pPr lvl="1"/>
            <a:r>
              <a:rPr lang="de-DE" dirty="0"/>
              <a:t>Die Hilfsperson ist zur Geheimhaltung der Kenntnisse verpflichtet, die sie bei der Hilfeleistung von der Wahl einer anderen Person erlangt hat</a:t>
            </a:r>
            <a:r>
              <a:rPr lang="de-DE" dirty="0" smtClean="0"/>
              <a:t>.</a:t>
            </a:r>
          </a:p>
          <a:p>
            <a:pPr lvl="1"/>
            <a:r>
              <a:rPr lang="de-DE" dirty="0"/>
              <a:t> Die Hilfsperson darf gemeinsam mit dem Wähler/ der Wählerin die Wahlkabine aufsuchen, soweit das zur Hilfeleistung erforderlich </a:t>
            </a:r>
            <a:r>
              <a:rPr lang="de-DE" dirty="0" smtClean="0"/>
              <a:t>ist.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38496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Briefwahl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Zuhause</a:t>
            </a:r>
          </a:p>
          <a:p>
            <a:pPr lvl="1"/>
            <a:r>
              <a:rPr lang="de-DE" dirty="0" smtClean="0"/>
              <a:t>Antrag kann schriftlich oder auf elektronischem </a:t>
            </a:r>
            <a:r>
              <a:rPr lang="de-DE" dirty="0"/>
              <a:t>Wege </a:t>
            </a:r>
            <a:r>
              <a:rPr lang="de-DE" dirty="0" smtClean="0"/>
              <a:t>(OLIWA) gestellt </a:t>
            </a:r>
            <a:r>
              <a:rPr lang="de-DE" dirty="0"/>
              <a:t>werden. </a:t>
            </a:r>
            <a:endParaRPr lang="de-DE" dirty="0" smtClean="0"/>
          </a:p>
          <a:p>
            <a:pPr lvl="1"/>
            <a:r>
              <a:rPr lang="de-DE" dirty="0" smtClean="0"/>
              <a:t>Eine </a:t>
            </a:r>
            <a:r>
              <a:rPr lang="de-DE" dirty="0"/>
              <a:t>telefonische Antragstellung ist </a:t>
            </a:r>
            <a:r>
              <a:rPr lang="de-DE" dirty="0" smtClean="0"/>
              <a:t>ausgeschlossen</a:t>
            </a:r>
          </a:p>
          <a:p>
            <a:pPr lvl="1"/>
            <a:r>
              <a:rPr lang="de-DE" dirty="0" smtClean="0"/>
              <a:t>Postalische Zustellung Regelfall</a:t>
            </a:r>
          </a:p>
          <a:p>
            <a:pPr lvl="1"/>
            <a:r>
              <a:rPr lang="de-DE" dirty="0" smtClean="0"/>
              <a:t>Abholung der Unterlagen durch bevollmächtigte Person möglich</a:t>
            </a:r>
          </a:p>
          <a:p>
            <a:pPr marL="363424" lvl="1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96006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Briefwahl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Direktwahlbüro im Bürgerbüro</a:t>
            </a:r>
          </a:p>
          <a:p>
            <a:pPr lvl="1"/>
            <a:r>
              <a:rPr lang="de-DE" dirty="0" smtClean="0"/>
              <a:t>Möglichkeit der Stimmabgabe direkt vor Ort in eine Wahlurne</a:t>
            </a:r>
          </a:p>
          <a:p>
            <a:pPr lvl="1"/>
            <a:r>
              <a:rPr lang="de-DE" dirty="0" err="1" smtClean="0"/>
              <a:t>Barrierearmer</a:t>
            </a:r>
            <a:r>
              <a:rPr lang="de-DE" dirty="0" smtClean="0"/>
              <a:t> Zugang (Rathaus)</a:t>
            </a:r>
          </a:p>
          <a:p>
            <a:pPr lvl="1"/>
            <a:r>
              <a:rPr lang="de-DE" dirty="0" smtClean="0"/>
              <a:t>Unterstützung durch Mitarbeitende</a:t>
            </a:r>
          </a:p>
          <a:p>
            <a:pPr lvl="1"/>
            <a:r>
              <a:rPr lang="de-DE" dirty="0" smtClean="0"/>
              <a:t>Behinderten- WC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80950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Unterstützung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Broschüre „Wahlinformationen in leichter Sprache“</a:t>
            </a:r>
          </a:p>
          <a:p>
            <a:r>
              <a:rPr lang="de-DE" dirty="0" smtClean="0"/>
              <a:t>Stimmzettelschablonen</a:t>
            </a:r>
          </a:p>
          <a:p>
            <a:pPr lvl="1"/>
            <a:r>
              <a:rPr lang="de-DE" dirty="0" smtClean="0"/>
              <a:t>zu beziehen über den Blinden- und Sehbehindertenverband Nordrhein e.V. </a:t>
            </a:r>
          </a:p>
          <a:p>
            <a:r>
              <a:rPr lang="de-DE" dirty="0" smtClean="0"/>
              <a:t>Akustische Stimmzettel: </a:t>
            </a:r>
          </a:p>
          <a:p>
            <a:pPr lvl="1"/>
            <a:r>
              <a:rPr lang="de-DE" dirty="0" smtClean="0"/>
              <a:t>0800 0009671 (kostenfrei)</a:t>
            </a:r>
          </a:p>
          <a:p>
            <a:pPr lvl="1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82934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Kontakt 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Wahlbüro der Stadt Wermelskirchen</a:t>
            </a:r>
          </a:p>
          <a:p>
            <a:pPr marL="0" indent="0">
              <a:buNone/>
            </a:pPr>
            <a:r>
              <a:rPr lang="de-DE" dirty="0"/>
              <a:t>	</a:t>
            </a:r>
            <a:r>
              <a:rPr lang="de-DE" dirty="0" smtClean="0">
                <a:hlinkClick r:id="rId2"/>
              </a:rPr>
              <a:t>Wahlen@wermelskirchen.de</a:t>
            </a:r>
            <a:endParaRPr lang="de-DE" dirty="0" smtClean="0"/>
          </a:p>
          <a:p>
            <a:pPr marL="0" indent="0">
              <a:buNone/>
            </a:pPr>
            <a:r>
              <a:rPr lang="de-DE" dirty="0"/>
              <a:t>	</a:t>
            </a:r>
            <a:r>
              <a:rPr lang="de-DE" dirty="0" smtClean="0"/>
              <a:t>02196 710-344</a:t>
            </a:r>
          </a:p>
          <a:p>
            <a:pPr marL="0" indent="0">
              <a:buNone/>
            </a:pPr>
            <a:r>
              <a:rPr lang="de-DE" dirty="0"/>
              <a:t>Das Wahlgeschäft ist von einer Vielzahl kurzfristig umzusetzender Maßnahmen und Möglichkeiten geprägt. Das Wahlbüro steht vor und während der Wahl unter der zentralen Telefonnummer </a:t>
            </a:r>
            <a:r>
              <a:rPr lang="de-DE" dirty="0" smtClean="0"/>
              <a:t>und </a:t>
            </a:r>
            <a:r>
              <a:rPr lang="de-DE" dirty="0"/>
              <a:t>der E-Mail Adresse </a:t>
            </a:r>
            <a:r>
              <a:rPr lang="de-DE" dirty="0" smtClean="0"/>
              <a:t>allen </a:t>
            </a:r>
            <a:r>
              <a:rPr lang="de-DE" dirty="0"/>
              <a:t>Wählerinnen und Wählern zur Klärung offener Fragen zur Verfügung.</a:t>
            </a:r>
          </a:p>
        </p:txBody>
      </p:sp>
    </p:spTree>
    <p:extLst>
      <p:ext uri="{BB962C8B-B14F-4D97-AF65-F5344CB8AC3E}">
        <p14:creationId xmlns:p14="http://schemas.microsoft.com/office/powerpoint/2010/main" val="3523116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yperion">
  <a:themeElements>
    <a:clrScheme name="Benutzerdefiniert 11">
      <a:dk1>
        <a:sysClr val="windowText" lastClr="000000"/>
      </a:dk1>
      <a:lt1>
        <a:sysClr val="window" lastClr="FFFFFF"/>
      </a:lt1>
      <a:dk2>
        <a:srgbClr val="C3C0C0"/>
      </a:dk2>
      <a:lt2>
        <a:srgbClr val="E9E5DC"/>
      </a:lt2>
      <a:accent1>
        <a:srgbClr val="FFD147"/>
      </a:accent1>
      <a:accent2>
        <a:srgbClr val="FF4040"/>
      </a:accent2>
      <a:accent3>
        <a:srgbClr val="FF1D2D"/>
      </a:accent3>
      <a:accent4>
        <a:srgbClr val="86261A"/>
      </a:accent4>
      <a:accent5>
        <a:srgbClr val="641C13"/>
      </a:accent5>
      <a:accent6>
        <a:srgbClr val="571811"/>
      </a:accent6>
      <a:hlink>
        <a:srgbClr val="CC9900"/>
      </a:hlink>
      <a:folHlink>
        <a:srgbClr val="96A9A9"/>
      </a:folHlink>
    </a:clrScheme>
    <a:fontScheme name="Hyperion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Hyperio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WK-Design normal</Template>
  <TotalTime>0</TotalTime>
  <Words>292</Words>
  <Application>Microsoft Office PowerPoint</Application>
  <PresentationFormat>Bildschirmpräsentation (4:3)</PresentationFormat>
  <Paragraphs>53</Paragraphs>
  <Slides>10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5" baseType="lpstr">
      <vt:lpstr>Arial</vt:lpstr>
      <vt:lpstr>Calibri</vt:lpstr>
      <vt:lpstr>Constantia</vt:lpstr>
      <vt:lpstr>Wingdings 2</vt:lpstr>
      <vt:lpstr>Hyperion</vt:lpstr>
      <vt:lpstr>Bericht über die Wahlen in Wermelskirchen bzgl. Barrierefreiheit</vt:lpstr>
      <vt:lpstr>Wahllokale</vt:lpstr>
      <vt:lpstr>Wahllokale</vt:lpstr>
      <vt:lpstr>Wahllokale</vt:lpstr>
      <vt:lpstr>Hinweise Hilfspersonen</vt:lpstr>
      <vt:lpstr>Briefwahl</vt:lpstr>
      <vt:lpstr>Briefwahl</vt:lpstr>
      <vt:lpstr>Unterstützung</vt:lpstr>
      <vt:lpstr>Kontakt </vt:lpstr>
      <vt:lpstr>Fragen?</vt:lpstr>
    </vt:vector>
  </TitlesOfParts>
  <Company>Stadtverwaltung Wermelskirchen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Sitzung des Beirats für Menschen mit Behinderung</dc:title>
  <dc:creator>Beyer, Christiane</dc:creator>
  <cp:lastModifiedBy>Selbach, R.</cp:lastModifiedBy>
  <cp:revision>50</cp:revision>
  <dcterms:created xsi:type="dcterms:W3CDTF">2023-10-11T07:30:17Z</dcterms:created>
  <dcterms:modified xsi:type="dcterms:W3CDTF">2025-06-11T09:07:35Z</dcterms:modified>
</cp:coreProperties>
</file>