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55" r:id="rId2"/>
  </p:sldMasterIdLst>
  <p:notesMasterIdLst>
    <p:notesMasterId r:id="rId17"/>
  </p:notesMasterIdLst>
  <p:handoutMasterIdLst>
    <p:handoutMasterId r:id="rId18"/>
  </p:handoutMasterIdLst>
  <p:sldIdLst>
    <p:sldId id="257" r:id="rId3"/>
    <p:sldId id="259" r:id="rId4"/>
    <p:sldId id="261" r:id="rId5"/>
    <p:sldId id="282" r:id="rId6"/>
    <p:sldId id="283" r:id="rId7"/>
    <p:sldId id="277" r:id="rId8"/>
    <p:sldId id="264" r:id="rId9"/>
    <p:sldId id="281" r:id="rId10"/>
    <p:sldId id="285" r:id="rId11"/>
    <p:sldId id="269" r:id="rId12"/>
    <p:sldId id="272" r:id="rId13"/>
    <p:sldId id="275" r:id="rId14"/>
    <p:sldId id="276" r:id="rId15"/>
    <p:sldId id="284" r:id="rId16"/>
  </p:sldIdLst>
  <p:sldSz cx="9906000" cy="6858000" type="A4"/>
  <p:notesSz cx="6797675" cy="9926638"/>
  <p:defaultTextStyle>
    <a:defPPr>
      <a:defRPr lang="de-DE"/>
    </a:defPPr>
    <a:lvl1pPr algn="l" defTabSz="839788" rtl="0" fontAlgn="base">
      <a:spcBef>
        <a:spcPct val="0"/>
      </a:spcBef>
      <a:spcAft>
        <a:spcPct val="0"/>
      </a:spcAft>
      <a:defRPr sz="1700" kern="1200">
        <a:solidFill>
          <a:schemeClr val="tx1"/>
        </a:solidFill>
        <a:latin typeface="Arial" charset="0"/>
        <a:ea typeface="+mn-ea"/>
        <a:cs typeface="+mn-cs"/>
      </a:defRPr>
    </a:lvl1pPr>
    <a:lvl2pPr marL="419100" indent="38100" algn="l" defTabSz="839788" rtl="0" fontAlgn="base">
      <a:spcBef>
        <a:spcPct val="0"/>
      </a:spcBef>
      <a:spcAft>
        <a:spcPct val="0"/>
      </a:spcAft>
      <a:defRPr sz="1700" kern="1200">
        <a:solidFill>
          <a:schemeClr val="tx1"/>
        </a:solidFill>
        <a:latin typeface="Arial" charset="0"/>
        <a:ea typeface="+mn-ea"/>
        <a:cs typeface="+mn-cs"/>
      </a:defRPr>
    </a:lvl2pPr>
    <a:lvl3pPr marL="839788" indent="74613" algn="l" defTabSz="839788" rtl="0" fontAlgn="base">
      <a:spcBef>
        <a:spcPct val="0"/>
      </a:spcBef>
      <a:spcAft>
        <a:spcPct val="0"/>
      </a:spcAft>
      <a:defRPr sz="1700" kern="1200">
        <a:solidFill>
          <a:schemeClr val="tx1"/>
        </a:solidFill>
        <a:latin typeface="Arial" charset="0"/>
        <a:ea typeface="+mn-ea"/>
        <a:cs typeface="+mn-cs"/>
      </a:defRPr>
    </a:lvl3pPr>
    <a:lvl4pPr marL="1258888" indent="112713" algn="l" defTabSz="839788" rtl="0" fontAlgn="base">
      <a:spcBef>
        <a:spcPct val="0"/>
      </a:spcBef>
      <a:spcAft>
        <a:spcPct val="0"/>
      </a:spcAft>
      <a:defRPr sz="1700" kern="1200">
        <a:solidFill>
          <a:schemeClr val="tx1"/>
        </a:solidFill>
        <a:latin typeface="Arial" charset="0"/>
        <a:ea typeface="+mn-ea"/>
        <a:cs typeface="+mn-cs"/>
      </a:defRPr>
    </a:lvl4pPr>
    <a:lvl5pPr marL="1679575" indent="149225" algn="l" defTabSz="839788" rtl="0" fontAlgn="base">
      <a:spcBef>
        <a:spcPct val="0"/>
      </a:spcBef>
      <a:spcAft>
        <a:spcPct val="0"/>
      </a:spcAft>
      <a:defRPr sz="1700" kern="1200">
        <a:solidFill>
          <a:schemeClr val="tx1"/>
        </a:solidFill>
        <a:latin typeface="Arial" charset="0"/>
        <a:ea typeface="+mn-ea"/>
        <a:cs typeface="+mn-cs"/>
      </a:defRPr>
    </a:lvl5pPr>
    <a:lvl6pPr marL="2286000" algn="l" defTabSz="914400" rtl="0" eaLnBrk="1" latinLnBrk="0" hangingPunct="1">
      <a:defRPr sz="1700" kern="1200">
        <a:solidFill>
          <a:schemeClr val="tx1"/>
        </a:solidFill>
        <a:latin typeface="Arial" charset="0"/>
        <a:ea typeface="+mn-ea"/>
        <a:cs typeface="+mn-cs"/>
      </a:defRPr>
    </a:lvl6pPr>
    <a:lvl7pPr marL="2743200" algn="l" defTabSz="914400" rtl="0" eaLnBrk="1" latinLnBrk="0" hangingPunct="1">
      <a:defRPr sz="1700" kern="1200">
        <a:solidFill>
          <a:schemeClr val="tx1"/>
        </a:solidFill>
        <a:latin typeface="Arial" charset="0"/>
        <a:ea typeface="+mn-ea"/>
        <a:cs typeface="+mn-cs"/>
      </a:defRPr>
    </a:lvl7pPr>
    <a:lvl8pPr marL="3200400" algn="l" defTabSz="914400" rtl="0" eaLnBrk="1" latinLnBrk="0" hangingPunct="1">
      <a:defRPr sz="1700" kern="1200">
        <a:solidFill>
          <a:schemeClr val="tx1"/>
        </a:solidFill>
        <a:latin typeface="Arial" charset="0"/>
        <a:ea typeface="+mn-ea"/>
        <a:cs typeface="+mn-cs"/>
      </a:defRPr>
    </a:lvl8pPr>
    <a:lvl9pPr marL="3657600" algn="l" defTabSz="914400" rtl="0" eaLnBrk="1" latinLnBrk="0" hangingPunct="1">
      <a:defRPr sz="17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807">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878" autoAdjust="0"/>
    <p:restoredTop sz="94640" autoAdjust="0"/>
  </p:normalViewPr>
  <p:slideViewPr>
    <p:cSldViewPr snapToObjects="1">
      <p:cViewPr>
        <p:scale>
          <a:sx n="111" d="100"/>
          <a:sy n="111" d="100"/>
        </p:scale>
        <p:origin x="-1206" y="-174"/>
      </p:cViewPr>
      <p:guideLst>
        <p:guide orient="horz" pos="2160"/>
        <p:guide pos="80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51" d="100"/>
          <a:sy n="51" d="100"/>
        </p:scale>
        <p:origin x="-2838"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txBox="1">
            <a:spLocks noGrp="1"/>
          </p:cNvSpPr>
          <p:nvPr>
            <p:ph type="hdr" sz="quarter"/>
          </p:nvPr>
        </p:nvSpPr>
        <p:spPr>
          <a:xfrm>
            <a:off x="0" y="0"/>
            <a:ext cx="2950609" cy="496701"/>
          </a:xfrm>
          <a:prstGeom prst="rect">
            <a:avLst/>
          </a:prstGeom>
          <a:noFill/>
          <a:ln>
            <a:noFill/>
          </a:ln>
        </p:spPr>
        <p:txBody>
          <a:bodyPr vert="horz" lIns="82467" tIns="41234" rIns="82467" bIns="41234" compatLnSpc="0"/>
          <a:lstStyle>
            <a:defPPr lvl="0">
              <a:buSzPct val="45000"/>
              <a:buFont typeface="StarSymbol"/>
              <a:buNone/>
            </a:defPPr>
            <a:lvl1pPr lvl="0" defTabSz="769575" fontAlgn="auto" hangingPunct="0">
              <a:spcBef>
                <a:spcPts val="0"/>
              </a:spcBef>
              <a:spcAft>
                <a:spcPts val="0"/>
              </a:spcAft>
              <a:buSzPct val="45000"/>
              <a:buFont typeface="StarSymbol"/>
              <a:buNone/>
              <a:defRPr sz="1300">
                <a:latin typeface="Arial" pitchFamily="18"/>
                <a:ea typeface="Arial Unicode MS" pitchFamily="2"/>
                <a:cs typeface="Arial Unicode MS"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de-DE"/>
          </a:p>
        </p:txBody>
      </p:sp>
      <p:sp>
        <p:nvSpPr>
          <p:cNvPr id="3" name="Datumsplatzhalter 2"/>
          <p:cNvSpPr txBox="1">
            <a:spLocks noGrp="1"/>
          </p:cNvSpPr>
          <p:nvPr>
            <p:ph type="dt" sz="quarter" idx="1"/>
          </p:nvPr>
        </p:nvSpPr>
        <p:spPr>
          <a:xfrm>
            <a:off x="3847068" y="0"/>
            <a:ext cx="2950608" cy="496701"/>
          </a:xfrm>
          <a:prstGeom prst="rect">
            <a:avLst/>
          </a:prstGeom>
          <a:noFill/>
          <a:ln>
            <a:noFill/>
          </a:ln>
        </p:spPr>
        <p:txBody>
          <a:bodyPr vert="horz" lIns="82467" tIns="41234" rIns="82467" bIns="41234" compatLnSpc="0"/>
          <a:lstStyle>
            <a:defPPr lvl="0">
              <a:buSzPct val="45000"/>
              <a:buFont typeface="StarSymbol"/>
              <a:buNone/>
            </a:defPPr>
            <a:lvl1pPr lvl="0" algn="r" defTabSz="769575" fontAlgn="auto" hangingPunct="0">
              <a:spcBef>
                <a:spcPts val="0"/>
              </a:spcBef>
              <a:spcAft>
                <a:spcPts val="0"/>
              </a:spcAft>
              <a:buSzPct val="45000"/>
              <a:buFont typeface="StarSymbol"/>
              <a:buNone/>
              <a:defRPr sz="1300">
                <a:latin typeface="Arial" pitchFamily="18"/>
                <a:ea typeface="Arial Unicode MS" pitchFamily="2"/>
                <a:cs typeface="Arial Unicode MS"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de-DE"/>
          </a:p>
        </p:txBody>
      </p:sp>
      <p:sp>
        <p:nvSpPr>
          <p:cNvPr id="4" name="Fußzeilenplatzhalter 3"/>
          <p:cNvSpPr txBox="1">
            <a:spLocks noGrp="1"/>
          </p:cNvSpPr>
          <p:nvPr>
            <p:ph type="ftr" sz="quarter" idx="2"/>
          </p:nvPr>
        </p:nvSpPr>
        <p:spPr>
          <a:xfrm>
            <a:off x="0" y="9429937"/>
            <a:ext cx="2950609" cy="496701"/>
          </a:xfrm>
          <a:prstGeom prst="rect">
            <a:avLst/>
          </a:prstGeom>
          <a:noFill/>
          <a:ln>
            <a:noFill/>
          </a:ln>
        </p:spPr>
        <p:txBody>
          <a:bodyPr vert="horz" lIns="82467" tIns="41234" rIns="82467" bIns="41234" anchor="b" compatLnSpc="0"/>
          <a:lstStyle>
            <a:defPPr lvl="0">
              <a:buSzPct val="45000"/>
              <a:buFont typeface="StarSymbol"/>
              <a:buNone/>
            </a:defPPr>
            <a:lvl1pPr lvl="0" defTabSz="769575" fontAlgn="auto" hangingPunct="0">
              <a:spcBef>
                <a:spcPts val="0"/>
              </a:spcBef>
              <a:spcAft>
                <a:spcPts val="0"/>
              </a:spcAft>
              <a:buSzPct val="45000"/>
              <a:buFont typeface="StarSymbol"/>
              <a:buNone/>
              <a:defRPr sz="1300">
                <a:latin typeface="Arial" pitchFamily="18"/>
                <a:ea typeface="Arial Unicode MS" pitchFamily="2"/>
                <a:cs typeface="Arial Unicode MS"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de-DE"/>
          </a:p>
        </p:txBody>
      </p:sp>
      <p:sp>
        <p:nvSpPr>
          <p:cNvPr id="5" name="Foliennummernplatzhalter 4"/>
          <p:cNvSpPr txBox="1">
            <a:spLocks noGrp="1"/>
          </p:cNvSpPr>
          <p:nvPr>
            <p:ph type="sldNum" sz="quarter" idx="3"/>
          </p:nvPr>
        </p:nvSpPr>
        <p:spPr>
          <a:xfrm>
            <a:off x="3847068" y="9429937"/>
            <a:ext cx="2950608" cy="496701"/>
          </a:xfrm>
          <a:prstGeom prst="rect">
            <a:avLst/>
          </a:prstGeom>
          <a:noFill/>
          <a:ln>
            <a:noFill/>
          </a:ln>
        </p:spPr>
        <p:txBody>
          <a:bodyPr vert="horz" lIns="82467" tIns="41234" rIns="82467" bIns="41234" anchor="b" compatLnSpc="0"/>
          <a:lstStyle>
            <a:defPPr lvl="0">
              <a:buSzPct val="45000"/>
              <a:buFont typeface="StarSymbol"/>
              <a:buNone/>
            </a:defPPr>
            <a:lvl1pPr lvl="0" algn="r" defTabSz="769575" fontAlgn="auto" hangingPunct="0">
              <a:spcBef>
                <a:spcPts val="0"/>
              </a:spcBef>
              <a:spcAft>
                <a:spcPts val="0"/>
              </a:spcAft>
              <a:buSzPct val="45000"/>
              <a:buFont typeface="StarSymbol"/>
              <a:buNone/>
              <a:defRPr sz="1300">
                <a:latin typeface="+mn-lt"/>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fld id="{60D2AD64-1D41-41FD-8012-8E7429309B94}" type="slidenum">
              <a:rPr/>
              <a:pPr>
                <a:defRPr sz="1400"/>
              </a:pPr>
              <a:t>‹Nr.›</a:t>
            </a:fld>
            <a:endParaRPr lang="de-DE">
              <a:latin typeface="Arial" pitchFamily="18"/>
              <a:ea typeface="Arial Unicode MS" pitchFamily="2"/>
              <a:cs typeface="Arial Unicode MS" pitchFamily="2"/>
            </a:endParaRPr>
          </a:p>
        </p:txBody>
      </p:sp>
    </p:spTree>
    <p:extLst>
      <p:ext uri="{BB962C8B-B14F-4D97-AF65-F5344CB8AC3E}">
        <p14:creationId xmlns:p14="http://schemas.microsoft.com/office/powerpoint/2010/main" val="3189171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Folienbildplatzhalter 1"/>
          <p:cNvSpPr>
            <a:spLocks noGrp="1" noRot="1" noChangeAspect="1"/>
          </p:cNvSpPr>
          <p:nvPr>
            <p:ph type="sldImg" idx="2"/>
          </p:nvPr>
        </p:nvSpPr>
        <p:spPr bwMode="auto">
          <a:xfrm>
            <a:off x="0" y="755650"/>
            <a:ext cx="0" cy="0"/>
          </a:xfrm>
          <a:prstGeom prst="rect">
            <a:avLst/>
          </a:prstGeom>
          <a:noFill/>
          <a:ln w="9525">
            <a:noFill/>
            <a:miter lim="800000"/>
            <a:headEnd/>
            <a:tailEnd/>
          </a:ln>
        </p:spPr>
      </p:sp>
      <p:sp>
        <p:nvSpPr>
          <p:cNvPr id="3" name="Notizenplatzhalter 2"/>
          <p:cNvSpPr txBox="1">
            <a:spLocks noGrp="1"/>
          </p:cNvSpPr>
          <p:nvPr>
            <p:ph type="body" sz="quarter" idx="3"/>
          </p:nvPr>
        </p:nvSpPr>
        <p:spPr>
          <a:xfrm>
            <a:off x="679482" y="4714969"/>
            <a:ext cx="5438711" cy="4467355"/>
          </a:xfrm>
          <a:prstGeom prst="rect">
            <a:avLst/>
          </a:prstGeom>
          <a:noFill/>
          <a:ln>
            <a:noFill/>
          </a:ln>
        </p:spPr>
        <p:txBody>
          <a:bodyPr lIns="0" tIns="0" rIns="0" bIns="0"/>
          <a:lstStyle/>
          <a:p>
            <a:pPr lvl="0"/>
            <a:endParaRPr lang="de-DE" noProof="0"/>
          </a:p>
        </p:txBody>
      </p:sp>
      <p:sp>
        <p:nvSpPr>
          <p:cNvPr id="4" name="Kopfzeilenplatzhalter 3"/>
          <p:cNvSpPr txBox="1">
            <a:spLocks noGrp="1"/>
          </p:cNvSpPr>
          <p:nvPr>
            <p:ph type="hdr" sz="quarter"/>
          </p:nvPr>
        </p:nvSpPr>
        <p:spPr>
          <a:xfrm>
            <a:off x="0" y="0"/>
            <a:ext cx="2950609" cy="496701"/>
          </a:xfrm>
          <a:prstGeom prst="rect">
            <a:avLst/>
          </a:prstGeom>
          <a:noFill/>
          <a:ln>
            <a:noFill/>
          </a:ln>
        </p:spPr>
        <p:txBody>
          <a:bodyPr lIns="0" tIns="0" rIns="0" bIns="0"/>
          <a:lstStyle>
            <a:lvl1pPr lvl="0" defTabSz="769575" rtl="0" fontAlgn="auto" hangingPunct="0">
              <a:spcBef>
                <a:spcPts val="0"/>
              </a:spcBef>
              <a:spcAft>
                <a:spcPts val="0"/>
              </a:spcAft>
              <a:buNone/>
              <a:tabLst/>
              <a:defRPr lang="de-DE" sz="1300" kern="1200">
                <a:latin typeface="Times New Roman" pitchFamily="18"/>
                <a:ea typeface="Arial Unicode MS" pitchFamily="2"/>
                <a:cs typeface="Tahoma" pitchFamily="2"/>
              </a:defRPr>
            </a:lvl1pPr>
          </a:lstStyle>
          <a:p>
            <a:pPr>
              <a:defRPr/>
            </a:pPr>
            <a:endParaRPr/>
          </a:p>
        </p:txBody>
      </p:sp>
      <p:sp>
        <p:nvSpPr>
          <p:cNvPr id="5" name="Datumsplatzhalter 4"/>
          <p:cNvSpPr txBox="1">
            <a:spLocks noGrp="1"/>
          </p:cNvSpPr>
          <p:nvPr>
            <p:ph type="dt" idx="1"/>
          </p:nvPr>
        </p:nvSpPr>
        <p:spPr>
          <a:xfrm>
            <a:off x="3847068" y="0"/>
            <a:ext cx="2950608" cy="496701"/>
          </a:xfrm>
          <a:prstGeom prst="rect">
            <a:avLst/>
          </a:prstGeom>
          <a:noFill/>
          <a:ln>
            <a:noFill/>
          </a:ln>
        </p:spPr>
        <p:txBody>
          <a:bodyPr lIns="0" tIns="0" rIns="0" bIns="0"/>
          <a:lstStyle>
            <a:lvl1pPr lvl="0" algn="r" defTabSz="769575" rtl="0" fontAlgn="auto" hangingPunct="0">
              <a:spcBef>
                <a:spcPts val="0"/>
              </a:spcBef>
              <a:spcAft>
                <a:spcPts val="0"/>
              </a:spcAft>
              <a:buNone/>
              <a:tabLst/>
              <a:defRPr lang="de-DE" sz="1300" kern="1200">
                <a:latin typeface="Times New Roman" pitchFamily="18"/>
                <a:ea typeface="Arial Unicode MS" pitchFamily="2"/>
                <a:cs typeface="Tahoma" pitchFamily="2"/>
              </a:defRPr>
            </a:lvl1pPr>
          </a:lstStyle>
          <a:p>
            <a:pPr>
              <a:defRPr/>
            </a:pPr>
            <a:endParaRPr/>
          </a:p>
        </p:txBody>
      </p:sp>
      <p:sp>
        <p:nvSpPr>
          <p:cNvPr id="6" name="Fußzeilenplatzhalter 5"/>
          <p:cNvSpPr txBox="1">
            <a:spLocks noGrp="1"/>
          </p:cNvSpPr>
          <p:nvPr>
            <p:ph type="ftr" sz="quarter" idx="4"/>
          </p:nvPr>
        </p:nvSpPr>
        <p:spPr>
          <a:xfrm>
            <a:off x="0" y="9429937"/>
            <a:ext cx="2950609" cy="496701"/>
          </a:xfrm>
          <a:prstGeom prst="rect">
            <a:avLst/>
          </a:prstGeom>
          <a:noFill/>
          <a:ln>
            <a:noFill/>
          </a:ln>
        </p:spPr>
        <p:txBody>
          <a:bodyPr lIns="0" tIns="0" rIns="0" bIns="0" anchor="b"/>
          <a:lstStyle>
            <a:lvl1pPr lvl="0" defTabSz="769575" rtl="0" fontAlgn="auto" hangingPunct="0">
              <a:spcBef>
                <a:spcPts val="0"/>
              </a:spcBef>
              <a:spcAft>
                <a:spcPts val="0"/>
              </a:spcAft>
              <a:buNone/>
              <a:tabLst/>
              <a:defRPr lang="de-DE" sz="1300" kern="1200">
                <a:latin typeface="Times New Roman" pitchFamily="18"/>
                <a:ea typeface="Arial Unicode MS" pitchFamily="2"/>
                <a:cs typeface="Tahoma" pitchFamily="2"/>
              </a:defRPr>
            </a:lvl1pPr>
          </a:lstStyle>
          <a:p>
            <a:pPr>
              <a:defRPr/>
            </a:pPr>
            <a:endParaRPr/>
          </a:p>
        </p:txBody>
      </p:sp>
      <p:sp>
        <p:nvSpPr>
          <p:cNvPr id="7" name="Foliennummernplatzhalter 6"/>
          <p:cNvSpPr txBox="1">
            <a:spLocks noGrp="1"/>
          </p:cNvSpPr>
          <p:nvPr>
            <p:ph type="sldNum" sz="quarter" idx="5"/>
          </p:nvPr>
        </p:nvSpPr>
        <p:spPr>
          <a:xfrm>
            <a:off x="3847068" y="9429937"/>
            <a:ext cx="2950608" cy="496701"/>
          </a:xfrm>
          <a:prstGeom prst="rect">
            <a:avLst/>
          </a:prstGeom>
          <a:noFill/>
          <a:ln>
            <a:noFill/>
          </a:ln>
        </p:spPr>
        <p:txBody>
          <a:bodyPr lIns="0" tIns="0" rIns="0" bIns="0" anchor="b"/>
          <a:lstStyle>
            <a:lvl1pPr lvl="0" algn="r" defTabSz="769575" rtl="0" fontAlgn="auto" hangingPunct="0">
              <a:spcBef>
                <a:spcPts val="0"/>
              </a:spcBef>
              <a:spcAft>
                <a:spcPts val="0"/>
              </a:spcAft>
              <a:buNone/>
              <a:tabLst/>
              <a:defRPr lang="de-DE" sz="1300" kern="1200">
                <a:latin typeface="Times New Roman" pitchFamily="18"/>
                <a:ea typeface="Arial Unicode MS" pitchFamily="2"/>
                <a:cs typeface="Tahoma" pitchFamily="2"/>
              </a:defRPr>
            </a:lvl1pPr>
          </a:lstStyle>
          <a:p>
            <a:pPr>
              <a:defRPr/>
            </a:pPr>
            <a:fld id="{1AEB6037-AFDF-4FAB-A776-BA5D1302EF88}" type="slidenum">
              <a:rPr/>
              <a:pPr>
                <a:defRPr/>
              </a:pPr>
              <a:t>‹Nr.›</a:t>
            </a:fld>
            <a:endParaRPr/>
          </a:p>
        </p:txBody>
      </p:sp>
    </p:spTree>
    <p:extLst>
      <p:ext uri="{BB962C8B-B14F-4D97-AF65-F5344CB8AC3E}">
        <p14:creationId xmlns:p14="http://schemas.microsoft.com/office/powerpoint/2010/main" val="1813716657"/>
      </p:ext>
    </p:extLst>
  </p:cSld>
  <p:clrMap bg1="lt1" tx1="dk1" bg2="lt2" tx2="dk2" accent1="accent1" accent2="accent2" accent3="accent3" accent4="accent4" accent5="accent5" accent6="accent6" hlink="hlink" folHlink="folHlink"/>
  <p:notesStyle>
    <a:lvl1pPr marL="196850" indent="-196850" algn="l" rtl="0" eaLnBrk="0" fontAlgn="base" hangingPunct="0">
      <a:spcBef>
        <a:spcPct val="30000"/>
      </a:spcBef>
      <a:spcAft>
        <a:spcPct val="0"/>
      </a:spcAft>
      <a:defRPr lang="de-DE" kern="1200">
        <a:solidFill>
          <a:schemeClr val="tx1"/>
        </a:solidFill>
        <a:latin typeface="Arial" pitchFamily="18"/>
        <a:ea typeface="Arial Unicode MS" pitchFamily="2"/>
        <a:cs typeface="Arial Unicode MS" pitchFamily="2"/>
      </a:defRPr>
    </a:lvl1pPr>
    <a:lvl2pPr marL="742950" indent="-285750" algn="l" defTabSz="839788" rtl="0" fontAlgn="base">
      <a:spcBef>
        <a:spcPct val="30000"/>
      </a:spcBef>
      <a:spcAft>
        <a:spcPct val="0"/>
      </a:spcAft>
      <a:defRPr sz="1100" kern="1200">
        <a:solidFill>
          <a:schemeClr val="tx1"/>
        </a:solidFill>
        <a:latin typeface="+mn-lt"/>
        <a:ea typeface="Arial Unicode MS" pitchFamily="34" charset="-128"/>
        <a:cs typeface="Arial Unicode MS" pitchFamily="34" charset="-128"/>
      </a:defRPr>
    </a:lvl2pPr>
    <a:lvl3pPr marL="1143000" indent="-228600" algn="l" defTabSz="839788" rtl="0" fontAlgn="base">
      <a:spcBef>
        <a:spcPct val="30000"/>
      </a:spcBef>
      <a:spcAft>
        <a:spcPct val="0"/>
      </a:spcAft>
      <a:defRPr sz="1100" kern="1200">
        <a:solidFill>
          <a:schemeClr val="tx1"/>
        </a:solidFill>
        <a:latin typeface="+mn-lt"/>
        <a:ea typeface="Arial Unicode MS" pitchFamily="34" charset="-128"/>
        <a:cs typeface="Arial Unicode MS" pitchFamily="34" charset="-128"/>
      </a:defRPr>
    </a:lvl3pPr>
    <a:lvl4pPr marL="1600200" indent="-228600" algn="l" defTabSz="839788" rtl="0" fontAlgn="base">
      <a:spcBef>
        <a:spcPct val="30000"/>
      </a:spcBef>
      <a:spcAft>
        <a:spcPct val="0"/>
      </a:spcAft>
      <a:defRPr sz="1100" kern="1200">
        <a:solidFill>
          <a:schemeClr val="tx1"/>
        </a:solidFill>
        <a:latin typeface="+mn-lt"/>
        <a:ea typeface="Arial Unicode MS" pitchFamily="34" charset="-128"/>
        <a:cs typeface="Arial Unicode MS" pitchFamily="34" charset="-128"/>
      </a:defRPr>
    </a:lvl4pPr>
    <a:lvl5pPr marL="2057400" indent="-228600" algn="l" defTabSz="839788" rtl="0" fontAlgn="base">
      <a:spcBef>
        <a:spcPct val="30000"/>
      </a:spcBef>
      <a:spcAft>
        <a:spcPct val="0"/>
      </a:spcAft>
      <a:defRPr sz="1100" kern="1200">
        <a:solidFill>
          <a:schemeClr val="tx1"/>
        </a:solidFill>
        <a:latin typeface="+mn-lt"/>
        <a:ea typeface="Arial Unicode MS" pitchFamily="34" charset="-128"/>
        <a:cs typeface="Arial Unicode MS" pitchFamily="34" charset="-128"/>
      </a:defRPr>
    </a:lvl5pPr>
    <a:lvl6pPr marL="2099691" algn="l" defTabSz="839876" rtl="0" eaLnBrk="1" latinLnBrk="0" hangingPunct="1">
      <a:defRPr sz="1100" kern="1200">
        <a:solidFill>
          <a:schemeClr val="tx1"/>
        </a:solidFill>
        <a:latin typeface="+mn-lt"/>
        <a:ea typeface="+mn-ea"/>
        <a:cs typeface="+mn-cs"/>
      </a:defRPr>
    </a:lvl6pPr>
    <a:lvl7pPr marL="2519629" algn="l" defTabSz="839876" rtl="0" eaLnBrk="1" latinLnBrk="0" hangingPunct="1">
      <a:defRPr sz="1100" kern="1200">
        <a:solidFill>
          <a:schemeClr val="tx1"/>
        </a:solidFill>
        <a:latin typeface="+mn-lt"/>
        <a:ea typeface="+mn-ea"/>
        <a:cs typeface="+mn-cs"/>
      </a:defRPr>
    </a:lvl7pPr>
    <a:lvl8pPr marL="2939567" algn="l" defTabSz="839876" rtl="0" eaLnBrk="1" latinLnBrk="0" hangingPunct="1">
      <a:defRPr sz="1100" kern="1200">
        <a:solidFill>
          <a:schemeClr val="tx1"/>
        </a:solidFill>
        <a:latin typeface="+mn-lt"/>
        <a:ea typeface="+mn-ea"/>
        <a:cs typeface="+mn-cs"/>
      </a:defRPr>
    </a:lvl8pPr>
    <a:lvl9pPr marL="3359506" algn="l" defTabSz="839876"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Layout frei">
    <p:spTree>
      <p:nvGrpSpPr>
        <p:cNvPr id="1" name=""/>
        <p:cNvGrpSpPr/>
        <p:nvPr/>
      </p:nvGrpSpPr>
      <p:grpSpPr>
        <a:xfrm>
          <a:off x="0" y="0"/>
          <a:ext cx="0" cy="0"/>
          <a:chOff x="0" y="0"/>
          <a:chExt cx="0" cy="0"/>
        </a:xfrm>
      </p:grpSpPr>
      <p:pic>
        <p:nvPicPr>
          <p:cNvPr id="4" name="Grafik 1"/>
          <p:cNvPicPr>
            <a:picLocks noChangeAspect="1"/>
          </p:cNvPicPr>
          <p:nvPr userDrawn="1"/>
        </p:nvPicPr>
        <p:blipFill>
          <a:blip r:embed="rId2"/>
          <a:srcRect/>
          <a:stretch>
            <a:fillRect/>
          </a:stretch>
        </p:blipFill>
        <p:spPr bwMode="auto">
          <a:xfrm>
            <a:off x="0" y="2189163"/>
            <a:ext cx="9906000" cy="4668837"/>
          </a:xfrm>
          <a:prstGeom prst="rect">
            <a:avLst/>
          </a:prstGeom>
          <a:noFill/>
          <a:ln w="9525">
            <a:noFill/>
            <a:miter lim="800000"/>
            <a:headEnd/>
            <a:tailEnd/>
          </a:ln>
        </p:spPr>
      </p:pic>
      <p:pic>
        <p:nvPicPr>
          <p:cNvPr id="5" name="Grafik 11" descr="GrunebergLogo.png"/>
          <p:cNvPicPr>
            <a:picLocks noChangeAspect="1"/>
          </p:cNvPicPr>
          <p:nvPr userDrawn="1"/>
        </p:nvPicPr>
        <p:blipFill>
          <a:blip r:embed="rId3"/>
          <a:srcRect/>
          <a:stretch>
            <a:fillRect/>
          </a:stretch>
        </p:blipFill>
        <p:spPr bwMode="auto">
          <a:xfrm>
            <a:off x="1216025" y="825500"/>
            <a:ext cx="2087563" cy="539750"/>
          </a:xfrm>
          <a:prstGeom prst="rect">
            <a:avLst/>
          </a:prstGeom>
          <a:noFill/>
          <a:ln w="9525">
            <a:noFill/>
            <a:miter lim="800000"/>
            <a:headEnd/>
            <a:tailEnd/>
          </a:ln>
        </p:spPr>
      </p:pic>
      <p:sp>
        <p:nvSpPr>
          <p:cNvPr id="6" name="Rechteck 13"/>
          <p:cNvSpPr/>
          <p:nvPr userDrawn="1"/>
        </p:nvSpPr>
        <p:spPr bwMode="auto">
          <a:xfrm>
            <a:off x="0" y="2085975"/>
            <a:ext cx="9906000" cy="73025"/>
          </a:xfrm>
          <a:prstGeom prst="rect">
            <a:avLst/>
          </a:prstGeom>
          <a:solidFill>
            <a:schemeClr val="tx2"/>
          </a:solidFill>
          <a:ln w="9525">
            <a:noFill/>
            <a:round/>
            <a:headEnd/>
            <a:tailEnd/>
          </a:ln>
          <a:effectLst/>
        </p:spPr>
        <p:txBody>
          <a:bodyPr wrap="none" anchor="ctr"/>
          <a:lstStyle/>
          <a:p>
            <a:pPr algn="ctr" defTabSz="839876" fontAlgn="auto">
              <a:spcBef>
                <a:spcPts val="0"/>
              </a:spcBef>
              <a:spcAft>
                <a:spcPts val="0"/>
              </a:spcAft>
              <a:defRPr/>
            </a:pPr>
            <a:endParaRPr lang="de-DE" dirty="0">
              <a:latin typeface="+mn-lt"/>
            </a:endParaRPr>
          </a:p>
        </p:txBody>
      </p:sp>
      <p:sp>
        <p:nvSpPr>
          <p:cNvPr id="7" name="Rechteck 14"/>
          <p:cNvSpPr/>
          <p:nvPr userDrawn="1"/>
        </p:nvSpPr>
        <p:spPr>
          <a:xfrm>
            <a:off x="833438" y="3060700"/>
            <a:ext cx="8280400" cy="2339975"/>
          </a:xfrm>
          <a:prstGeom prst="rect">
            <a:avLst/>
          </a:prstGeom>
          <a:solidFill>
            <a:srgbClr val="FFFFFF">
              <a:alpha val="90000"/>
            </a:srgbClr>
          </a:solidFill>
          <a:ln>
            <a:noFill/>
            <a:prstDash val="solid"/>
          </a:ln>
          <a:effectLst>
            <a:outerShdw dist="50912" dir="2700000" algn="tl">
              <a:srgbClr val="2A2526">
                <a:alpha val="20000"/>
              </a:srgbClr>
            </a:outerShdw>
          </a:effectLst>
        </p:spPr>
        <p:txBody>
          <a:bodyPr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defTabSz="839876" fontAlgn="auto" hangingPunct="0">
              <a:spcBef>
                <a:spcPts val="0"/>
              </a:spcBef>
              <a:spcAft>
                <a:spcPts val="0"/>
              </a:spcAft>
              <a:buFont typeface="StarSymbol"/>
              <a:buNone/>
              <a:defRPr/>
            </a:pPr>
            <a:endParaRPr lang="de-DE" sz="1800">
              <a:latin typeface="Arial" pitchFamily="18"/>
              <a:ea typeface="Arial Unicode MS" pitchFamily="2"/>
              <a:cs typeface="Arial Unicode MS" pitchFamily="2"/>
            </a:endParaRPr>
          </a:p>
        </p:txBody>
      </p:sp>
      <p:sp>
        <p:nvSpPr>
          <p:cNvPr id="17" name="Textplatzhalter 7"/>
          <p:cNvSpPr>
            <a:spLocks noGrp="1"/>
          </p:cNvSpPr>
          <p:nvPr>
            <p:ph type="body" sz="quarter" idx="13"/>
          </p:nvPr>
        </p:nvSpPr>
        <p:spPr>
          <a:xfrm>
            <a:off x="3400962" y="1095071"/>
            <a:ext cx="3280230" cy="461721"/>
          </a:xfrm>
          <a:prstGeom prst="rect">
            <a:avLst/>
          </a:prstGeom>
        </p:spPr>
        <p:txBody>
          <a:bodyPr/>
          <a:lstStyle>
            <a:lvl1pPr>
              <a:buNone/>
              <a:defRPr sz="1600">
                <a:solidFill>
                  <a:schemeClr val="tx1"/>
                </a:solidFill>
              </a:defRPr>
            </a:lvl1pPr>
            <a:lvl5pPr>
              <a:buNone/>
              <a:defRPr/>
            </a:lvl5pPr>
          </a:lstStyle>
          <a:p>
            <a:pPr lvl="0"/>
            <a:r>
              <a:rPr lang="de-DE" smtClean="0"/>
              <a:t>Textmasterformat bearbeiten</a:t>
            </a:r>
          </a:p>
        </p:txBody>
      </p:sp>
      <p:sp>
        <p:nvSpPr>
          <p:cNvPr id="19" name="Textplatzhalter 13"/>
          <p:cNvSpPr>
            <a:spLocks noGrp="1"/>
          </p:cNvSpPr>
          <p:nvPr>
            <p:ph type="body" sz="quarter" idx="14"/>
          </p:nvPr>
        </p:nvSpPr>
        <p:spPr>
          <a:xfrm>
            <a:off x="1215232" y="3429000"/>
            <a:ext cx="7554192" cy="432048"/>
          </a:xfrm>
          <a:prstGeom prst="rect">
            <a:avLst/>
          </a:prstGeom>
        </p:spPr>
        <p:txBody>
          <a:bodyPr lIns="83988" tIns="41994" rIns="83988" bIns="41994"/>
          <a:lstStyle>
            <a:lvl1pPr>
              <a:lnSpc>
                <a:spcPts val="1929"/>
              </a:lnSpc>
              <a:buClr>
                <a:schemeClr val="tx1"/>
              </a:buClr>
              <a:buFont typeface="Wingdings" pitchFamily="2" charset="2"/>
              <a:buNone/>
              <a:defRPr sz="2400">
                <a:solidFill>
                  <a:schemeClr val="bg1"/>
                </a:solidFill>
                <a:latin typeface="Lucida Bright"/>
                <a:cs typeface="Lucida Bright"/>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frei">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8000"/>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dirty="0"/>
          </a:p>
        </p:txBody>
      </p:sp>
      <p:sp>
        <p:nvSpPr>
          <p:cNvPr id="3" name="Datumsplatzhalter 3"/>
          <p:cNvSpPr>
            <a:spLocks noGrp="1"/>
          </p:cNvSpPr>
          <p:nvPr>
            <p:ph type="dt" sz="half" idx="10"/>
          </p:nvPr>
        </p:nvSpPr>
        <p:spPr/>
        <p:txBody>
          <a:bodyPr/>
          <a:lstStyle>
            <a:lvl1pPr>
              <a:defRPr dirty="0">
                <a:solidFill>
                  <a:schemeClr val="accent1"/>
                </a:solidFill>
                <a:latin typeface="Trebuchet MS" pitchFamily="34" charset="0"/>
              </a:defRPr>
            </a:lvl1pPr>
          </a:lstStyle>
          <a:p>
            <a:pPr>
              <a:defRPr/>
            </a:pPr>
            <a:endParaRPr/>
          </a:p>
        </p:txBody>
      </p:sp>
      <p:sp>
        <p:nvSpPr>
          <p:cNvPr id="4" name="Fußzeilenplatzhalter 4"/>
          <p:cNvSpPr>
            <a:spLocks noGrp="1"/>
          </p:cNvSpPr>
          <p:nvPr>
            <p:ph type="ftr" sz="quarter" idx="11"/>
          </p:nvPr>
        </p:nvSpPr>
        <p:spPr/>
        <p:txBody>
          <a:bodyPr/>
          <a:lstStyle>
            <a:lvl1pPr>
              <a:defRPr dirty="0">
                <a:solidFill>
                  <a:schemeClr val="accent1"/>
                </a:solidFill>
                <a:latin typeface="Trebuchet MS" pitchFamily="34" charset="0"/>
              </a:defRPr>
            </a:lvl1pPr>
          </a:lstStyle>
          <a:p>
            <a:pPr>
              <a:defRPr/>
            </a:pPr>
            <a:endParaRPr/>
          </a:p>
        </p:txBody>
      </p:sp>
      <p:sp>
        <p:nvSpPr>
          <p:cNvPr id="5" name="Foliennummernplatzhalter 5"/>
          <p:cNvSpPr>
            <a:spLocks noGrp="1"/>
          </p:cNvSpPr>
          <p:nvPr>
            <p:ph type="sldNum" sz="quarter" idx="12"/>
          </p:nvPr>
        </p:nvSpPr>
        <p:spPr/>
        <p:txBody>
          <a:bodyPr/>
          <a:lstStyle>
            <a:lvl1pPr>
              <a:defRPr smtClean="0">
                <a:solidFill>
                  <a:schemeClr val="accent1"/>
                </a:solidFill>
                <a:latin typeface="Trebuchet MS" pitchFamily="34" charset="0"/>
              </a:defRPr>
            </a:lvl1pPr>
          </a:lstStyle>
          <a:p>
            <a:pPr>
              <a:defRPr/>
            </a:pPr>
            <a:fld id="{3CCF4305-D789-4DD8-88DC-CD7586F471BD}" type="slidenum">
              <a:rPr/>
              <a:pPr>
                <a:defRPr/>
              </a:pPr>
              <a:t>‹Nr.›</a:t>
            </a:fld>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Layout frei">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268760"/>
            <a:ext cx="9000000" cy="2736304"/>
          </a:xfrm>
          <a:prstGeom prst="rect">
            <a:avLst/>
          </a:prstGeom>
        </p:spPr>
        <p:txBody>
          <a:bodyPr lIns="83988" tIns="41994" rIns="83988" bIns="41994" anchor="ctr" anchorCtr="0"/>
          <a:lstStyle>
            <a:lvl1pPr algn="ctr">
              <a:buNone/>
              <a:defRPr sz="4600">
                <a:solidFill>
                  <a:schemeClr val="bg2"/>
                </a:solidFill>
              </a:defRPr>
            </a:lvl1pPr>
          </a:lstStyle>
          <a:p>
            <a:r>
              <a:rPr lang="de-DE" smtClean="0"/>
              <a:t>Titelmasterformat durch Klicken bearbeiten</a:t>
            </a:r>
            <a:endParaRPr lang="de-DE" dirty="0"/>
          </a:p>
        </p:txBody>
      </p:sp>
      <p:sp>
        <p:nvSpPr>
          <p:cNvPr id="7" name="Textplatzhalter 9"/>
          <p:cNvSpPr>
            <a:spLocks noGrp="1"/>
          </p:cNvSpPr>
          <p:nvPr>
            <p:ph type="body" sz="quarter" idx="13"/>
          </p:nvPr>
        </p:nvSpPr>
        <p:spPr>
          <a:xfrm>
            <a:off x="450000" y="4293096"/>
            <a:ext cx="8999999" cy="1094441"/>
          </a:xfrm>
          <a:prstGeom prst="rect">
            <a:avLst/>
          </a:prstGeom>
        </p:spPr>
        <p:txBody>
          <a:bodyPr/>
          <a:lstStyle>
            <a:lvl1pPr algn="ctr">
              <a:defRPr b="0" i="0">
                <a:solidFill>
                  <a:schemeClr val="bg2"/>
                </a:solidFill>
              </a:defRPr>
            </a:lvl1pPr>
          </a:lstStyle>
          <a:p>
            <a:pPr lvl="0"/>
            <a:r>
              <a:rPr lang="de-DE" smtClean="0"/>
              <a:t>Textmasterformat bearbeiten</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742950" y="476250"/>
            <a:ext cx="8337550" cy="1150938"/>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a:xfrm>
            <a:off x="1485900" y="2000240"/>
            <a:ext cx="7594600" cy="4095760"/>
          </a:xfrm>
          <a:prstGeom prst="rect">
            <a:avLst/>
          </a:prstGeom>
        </p:spPr>
        <p:txBody>
          <a:bodyPr/>
          <a:lstStyle>
            <a:lvl1pPr>
              <a:buFont typeface="Wingdings 3" pitchFamily="18" charset="2"/>
              <a:buChar char=""/>
              <a:defRPr/>
            </a:lvl1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6FC4079D-4007-48E1-B988-7E455D19E28A}" type="slidenum">
              <a:rPr lang="de-DE"/>
              <a:pPr>
                <a:defRPr/>
              </a:pPr>
              <a:t>‹Nr.›</a:t>
            </a:fld>
            <a:endParaRPr lang="de-DE"/>
          </a:p>
        </p:txBody>
      </p:sp>
    </p:spTree>
    <p:extLst>
      <p:ext uri="{BB962C8B-B14F-4D97-AF65-F5344CB8AC3E}">
        <p14:creationId xmlns:p14="http://schemas.microsoft.com/office/powerpoint/2010/main" val="196246800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26"/>
            <a:ext cx="84201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765846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626777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0"/>
            <a:ext cx="8420100" cy="1362075"/>
          </a:xfrm>
        </p:spPr>
        <p:txBody>
          <a:bodyPr anchor="t"/>
          <a:lstStyle>
            <a:lvl1pPr algn="l">
              <a:defRPr sz="3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82506" y="2906714"/>
            <a:ext cx="84201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186940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95300" y="1600201"/>
            <a:ext cx="43751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035550" y="1600201"/>
            <a:ext cx="43751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3806092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95301" y="1535113"/>
            <a:ext cx="4376870"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Textmasterformat bearbeiten</a:t>
            </a:r>
          </a:p>
        </p:txBody>
      </p:sp>
      <p:sp>
        <p:nvSpPr>
          <p:cNvPr id="4" name="Inhaltsplatzhalter 3"/>
          <p:cNvSpPr>
            <a:spLocks noGrp="1"/>
          </p:cNvSpPr>
          <p:nvPr>
            <p:ph sz="half" idx="2"/>
          </p:nvPr>
        </p:nvSpPr>
        <p:spPr>
          <a:xfrm>
            <a:off x="495301" y="2174875"/>
            <a:ext cx="437687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032112" y="1535113"/>
            <a:ext cx="4378589"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Textmasterformat bearbeiten</a:t>
            </a:r>
          </a:p>
        </p:txBody>
      </p:sp>
      <p:sp>
        <p:nvSpPr>
          <p:cNvPr id="6" name="Inhaltsplatzhalter 5"/>
          <p:cNvSpPr>
            <a:spLocks noGrp="1"/>
          </p:cNvSpPr>
          <p:nvPr>
            <p:ph sz="quarter" idx="4"/>
          </p:nvPr>
        </p:nvSpPr>
        <p:spPr>
          <a:xfrm>
            <a:off x="5032112" y="2174875"/>
            <a:ext cx="4378589"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8" name="Fußzeilenplatzhalter 7"/>
          <p:cNvSpPr>
            <a:spLocks noGrp="1"/>
          </p:cNvSpPr>
          <p:nvPr>
            <p:ph type="ftr" sz="quarter" idx="11"/>
          </p:nvPr>
        </p:nvSpPr>
        <p:spPr/>
        <p:txBody>
          <a:bodyPr/>
          <a:lstStyle/>
          <a:p>
            <a:endParaRPr lang="de-DE">
              <a:solidFill>
                <a:prstClr val="black">
                  <a:tint val="75000"/>
                </a:prstClr>
              </a:solidFill>
            </a:endParaRPr>
          </a:p>
        </p:txBody>
      </p:sp>
      <p:sp>
        <p:nvSpPr>
          <p:cNvPr id="9" name="Foliennummernplatzhalter 8"/>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222593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4" name="Fußzeilenplatzhalter 3"/>
          <p:cNvSpPr>
            <a:spLocks noGrp="1"/>
          </p:cNvSpPr>
          <p:nvPr>
            <p:ph type="ftr" sz="quarter" idx="11"/>
          </p:nvPr>
        </p:nvSpPr>
        <p:spPr/>
        <p:txBody>
          <a:bodyPr/>
          <a:lstStyle/>
          <a:p>
            <a:endParaRPr lang="de-DE">
              <a:solidFill>
                <a:prstClr val="black">
                  <a:tint val="75000"/>
                </a:prstClr>
              </a:solidFill>
            </a:endParaRPr>
          </a:p>
        </p:txBody>
      </p:sp>
      <p:sp>
        <p:nvSpPr>
          <p:cNvPr id="5" name="Foliennummernplatzhalter 4"/>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866873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3" name="Fußzeilenplatzhalter 2"/>
          <p:cNvSpPr>
            <a:spLocks noGrp="1"/>
          </p:cNvSpPr>
          <p:nvPr>
            <p:ph type="ftr" sz="quarter" idx="11"/>
          </p:nvPr>
        </p:nvSpPr>
        <p:spPr/>
        <p:txBody>
          <a:bodyPr/>
          <a:lstStyle/>
          <a:p>
            <a:endParaRPr lang="de-DE">
              <a:solidFill>
                <a:prstClr val="black">
                  <a:tint val="75000"/>
                </a:prstClr>
              </a:solidFill>
            </a:endParaRPr>
          </a:p>
        </p:txBody>
      </p:sp>
      <p:sp>
        <p:nvSpPr>
          <p:cNvPr id="4" name="Foliennummernplatzhalter 3"/>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898166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Layout frei">
    <p:spTree>
      <p:nvGrpSpPr>
        <p:cNvPr id="1" name=""/>
        <p:cNvGrpSpPr/>
        <p:nvPr/>
      </p:nvGrpSpPr>
      <p:grpSpPr>
        <a:xfrm>
          <a:off x="0" y="0"/>
          <a:ext cx="0" cy="0"/>
          <a:chOff x="0" y="0"/>
          <a:chExt cx="0" cy="0"/>
        </a:xfrm>
      </p:grpSpPr>
      <p:sp>
        <p:nvSpPr>
          <p:cNvPr id="4" name="AutoShape 1"/>
          <p:cNvSpPr>
            <a:spLocks noChangeArrowheads="1"/>
          </p:cNvSpPr>
          <p:nvPr userDrawn="1"/>
        </p:nvSpPr>
        <p:spPr bwMode="auto">
          <a:xfrm>
            <a:off x="0" y="2189163"/>
            <a:ext cx="9906000" cy="4652962"/>
          </a:xfrm>
          <a:prstGeom prst="roundRect">
            <a:avLst>
              <a:gd name="adj" fmla="val 23"/>
            </a:avLst>
          </a:prstGeom>
          <a:gradFill rotWithShape="0">
            <a:gsLst>
              <a:gs pos="0">
                <a:srgbClr val="E6E6E6"/>
              </a:gs>
              <a:gs pos="100000">
                <a:srgbClr val="FFFFFF"/>
              </a:gs>
            </a:gsLst>
            <a:lin ang="5400000" scaled="1"/>
          </a:gradFill>
          <a:ln w="9525">
            <a:noFill/>
            <a:round/>
            <a:headEnd/>
            <a:tailEnd/>
          </a:ln>
          <a:effectLst/>
        </p:spPr>
        <p:txBody>
          <a:bodyPr wrap="none" lIns="83988" tIns="41994" rIns="83988" bIns="41994" anchor="ctr"/>
          <a:lstStyle/>
          <a:p>
            <a:pPr defTabSz="839876" fontAlgn="auto">
              <a:spcBef>
                <a:spcPts val="0"/>
              </a:spcBef>
              <a:spcAft>
                <a:spcPts val="0"/>
              </a:spcAft>
              <a:defRPr/>
            </a:pPr>
            <a:endParaRPr lang="de-DE">
              <a:latin typeface="+mn-lt"/>
            </a:endParaRPr>
          </a:p>
        </p:txBody>
      </p:sp>
      <p:pic>
        <p:nvPicPr>
          <p:cNvPr id="5" name="Grafik 11" descr="GrunebergLogo.png"/>
          <p:cNvPicPr>
            <a:picLocks noChangeAspect="1"/>
          </p:cNvPicPr>
          <p:nvPr userDrawn="1"/>
        </p:nvPicPr>
        <p:blipFill>
          <a:blip r:embed="rId2"/>
          <a:srcRect/>
          <a:stretch>
            <a:fillRect/>
          </a:stretch>
        </p:blipFill>
        <p:spPr bwMode="auto">
          <a:xfrm>
            <a:off x="1216025" y="825500"/>
            <a:ext cx="2087563" cy="539750"/>
          </a:xfrm>
          <a:prstGeom prst="rect">
            <a:avLst/>
          </a:prstGeom>
          <a:noFill/>
          <a:ln w="9525">
            <a:noFill/>
            <a:miter lim="800000"/>
            <a:headEnd/>
            <a:tailEnd/>
          </a:ln>
        </p:spPr>
      </p:pic>
      <p:sp>
        <p:nvSpPr>
          <p:cNvPr id="6" name="Rechteck 13"/>
          <p:cNvSpPr/>
          <p:nvPr userDrawn="1"/>
        </p:nvSpPr>
        <p:spPr bwMode="auto">
          <a:xfrm>
            <a:off x="0" y="2085975"/>
            <a:ext cx="9906000" cy="73025"/>
          </a:xfrm>
          <a:prstGeom prst="rect">
            <a:avLst/>
          </a:prstGeom>
          <a:solidFill>
            <a:schemeClr val="tx2"/>
          </a:solidFill>
          <a:ln w="9525">
            <a:noFill/>
            <a:round/>
            <a:headEnd/>
            <a:tailEnd/>
          </a:ln>
          <a:effectLst/>
        </p:spPr>
        <p:txBody>
          <a:bodyPr wrap="none" anchor="ctr"/>
          <a:lstStyle/>
          <a:p>
            <a:pPr algn="ctr" defTabSz="839876" fontAlgn="auto">
              <a:spcBef>
                <a:spcPts val="0"/>
              </a:spcBef>
              <a:spcAft>
                <a:spcPts val="0"/>
              </a:spcAft>
              <a:defRPr/>
            </a:pPr>
            <a:endParaRPr lang="de-DE" dirty="0">
              <a:latin typeface="+mn-lt"/>
            </a:endParaRPr>
          </a:p>
        </p:txBody>
      </p:sp>
      <p:sp>
        <p:nvSpPr>
          <p:cNvPr id="7" name="Rechteck 15"/>
          <p:cNvSpPr/>
          <p:nvPr userDrawn="1"/>
        </p:nvSpPr>
        <p:spPr>
          <a:xfrm>
            <a:off x="833438" y="3060700"/>
            <a:ext cx="8280400" cy="2339975"/>
          </a:xfrm>
          <a:prstGeom prst="rect">
            <a:avLst/>
          </a:prstGeom>
          <a:solidFill>
            <a:srgbClr val="FFFFFF"/>
          </a:solidFill>
          <a:ln>
            <a:noFill/>
            <a:prstDash val="solid"/>
          </a:ln>
          <a:effectLst>
            <a:outerShdw dist="50912" dir="2700000" algn="tl">
              <a:srgbClr val="2A2526">
                <a:alpha val="20000"/>
              </a:srgbClr>
            </a:outerShdw>
          </a:effectLst>
        </p:spPr>
        <p:txBody>
          <a:bodyPr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defTabSz="839876" fontAlgn="auto" hangingPunct="0">
              <a:spcBef>
                <a:spcPts val="0"/>
              </a:spcBef>
              <a:spcAft>
                <a:spcPts val="0"/>
              </a:spcAft>
              <a:buFont typeface="StarSymbol"/>
              <a:buNone/>
              <a:defRPr/>
            </a:pPr>
            <a:endParaRPr lang="de-DE" sz="1800">
              <a:latin typeface="Arial" pitchFamily="18"/>
              <a:ea typeface="Arial Unicode MS" pitchFamily="2"/>
              <a:cs typeface="Arial Unicode MS" pitchFamily="2"/>
            </a:endParaRPr>
          </a:p>
        </p:txBody>
      </p:sp>
      <p:sp>
        <p:nvSpPr>
          <p:cNvPr id="17" name="Textplatzhalter 7"/>
          <p:cNvSpPr>
            <a:spLocks noGrp="1"/>
          </p:cNvSpPr>
          <p:nvPr>
            <p:ph type="body" sz="quarter" idx="13"/>
          </p:nvPr>
        </p:nvSpPr>
        <p:spPr>
          <a:xfrm>
            <a:off x="3400962" y="1095071"/>
            <a:ext cx="3280230" cy="461721"/>
          </a:xfrm>
          <a:prstGeom prst="rect">
            <a:avLst/>
          </a:prstGeom>
        </p:spPr>
        <p:txBody>
          <a:bodyPr/>
          <a:lstStyle>
            <a:lvl1pPr>
              <a:buNone/>
              <a:defRPr sz="1600">
                <a:solidFill>
                  <a:schemeClr val="tx1"/>
                </a:solidFill>
              </a:defRPr>
            </a:lvl1pPr>
            <a:lvl5pPr>
              <a:buNone/>
              <a:defRPr/>
            </a:lvl5pPr>
          </a:lstStyle>
          <a:p>
            <a:pPr lvl="0"/>
            <a:r>
              <a:rPr lang="de-DE" smtClean="0"/>
              <a:t>Textmasterformat bearbeiten</a:t>
            </a:r>
          </a:p>
        </p:txBody>
      </p:sp>
      <p:sp>
        <p:nvSpPr>
          <p:cNvPr id="18" name="Textplatzhalter 13"/>
          <p:cNvSpPr>
            <a:spLocks noGrp="1"/>
          </p:cNvSpPr>
          <p:nvPr>
            <p:ph type="body" sz="quarter" idx="14"/>
          </p:nvPr>
        </p:nvSpPr>
        <p:spPr>
          <a:xfrm>
            <a:off x="1215232" y="3429000"/>
            <a:ext cx="7554192" cy="432048"/>
          </a:xfrm>
          <a:prstGeom prst="rect">
            <a:avLst/>
          </a:prstGeom>
        </p:spPr>
        <p:txBody>
          <a:bodyPr lIns="83988" tIns="41994" rIns="83988" bIns="41994"/>
          <a:lstStyle>
            <a:lvl1pPr>
              <a:lnSpc>
                <a:spcPts val="1929"/>
              </a:lnSpc>
              <a:buClr>
                <a:schemeClr val="tx1"/>
              </a:buClr>
              <a:buFont typeface="Wingdings" pitchFamily="2" charset="2"/>
              <a:buNone/>
              <a:defRPr sz="2400">
                <a:solidFill>
                  <a:schemeClr val="bg1"/>
                </a:solidFill>
                <a:latin typeface="Lucida Bright"/>
                <a:cs typeface="Lucida Bright"/>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1" y="273050"/>
            <a:ext cx="3259006" cy="1162050"/>
          </a:xfrm>
        </p:spPr>
        <p:txBody>
          <a:bodyPr anchor="b"/>
          <a:lstStyle>
            <a:lvl1pPr algn="l">
              <a:defRPr sz="1500" b="1"/>
            </a:lvl1pPr>
          </a:lstStyle>
          <a:p>
            <a:r>
              <a:rPr lang="de-DE" smtClean="0"/>
              <a:t>Titelmasterformat durch Klicken bearbeiten</a:t>
            </a:r>
            <a:endParaRPr lang="de-DE"/>
          </a:p>
        </p:txBody>
      </p:sp>
      <p:sp>
        <p:nvSpPr>
          <p:cNvPr id="3" name="Inhaltsplatzhalter 2"/>
          <p:cNvSpPr>
            <a:spLocks noGrp="1"/>
          </p:cNvSpPr>
          <p:nvPr>
            <p:ph idx="1"/>
          </p:nvPr>
        </p:nvSpPr>
        <p:spPr>
          <a:xfrm>
            <a:off x="3872971" y="273051"/>
            <a:ext cx="553773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95301" y="1435101"/>
            <a:ext cx="3259006"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smtClean="0"/>
              <a:t>Textmasterformat bearbeiten</a:t>
            </a:r>
          </a:p>
        </p:txBody>
      </p:sp>
      <p:sp>
        <p:nvSpPr>
          <p:cNvPr id="5" name="Datumsplatzhalter 4"/>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6029183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1"/>
            <a:ext cx="5943600" cy="566738"/>
          </a:xfrm>
        </p:spPr>
        <p:txBody>
          <a:bodyPr anchor="b"/>
          <a:lstStyle>
            <a:lvl1pPr algn="l">
              <a:defRPr sz="1500" b="1"/>
            </a:lvl1pPr>
          </a:lstStyle>
          <a:p>
            <a:r>
              <a:rPr lang="de-DE" smtClean="0"/>
              <a:t>Titelmasterformat durch Klicken bearbeiten</a:t>
            </a:r>
            <a:endParaRPr lang="de-DE"/>
          </a:p>
        </p:txBody>
      </p:sp>
      <p:sp>
        <p:nvSpPr>
          <p:cNvPr id="3" name="Bildplatzhalter 2"/>
          <p:cNvSpPr>
            <a:spLocks noGrp="1"/>
          </p:cNvSpPr>
          <p:nvPr>
            <p:ph type="pic" idx="1"/>
          </p:nvPr>
        </p:nvSpPr>
        <p:spPr>
          <a:xfrm>
            <a:off x="1941645" y="612775"/>
            <a:ext cx="59436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p:cNvSpPr>
            <a:spLocks noGrp="1"/>
          </p:cNvSpPr>
          <p:nvPr>
            <p:ph type="body" sz="half" idx="2"/>
          </p:nvPr>
        </p:nvSpPr>
        <p:spPr>
          <a:xfrm>
            <a:off x="1941645" y="5367339"/>
            <a:ext cx="59436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smtClean="0"/>
              <a:t>Textmasterformat bearbeiten</a:t>
            </a:r>
          </a:p>
        </p:txBody>
      </p:sp>
      <p:sp>
        <p:nvSpPr>
          <p:cNvPr id="5" name="Datumsplatzhalter 4"/>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0091721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6938517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181850" y="274639"/>
            <a:ext cx="222885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95300" y="274639"/>
            <a:ext cx="652145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6F1A57E-9025-4730-9242-0A14C7F235FE}" type="datetimeFigureOut">
              <a:rPr lang="de-DE" smtClean="0">
                <a:solidFill>
                  <a:prstClr val="black">
                    <a:tint val="75000"/>
                  </a:prstClr>
                </a:solidFill>
              </a:rPr>
              <a:pPr/>
              <a:t>24.09.2018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C6C1B884-5D32-40F3-8D7D-2D1D2BC7DEE2}"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800585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4_Layout frei">
    <p:spTree>
      <p:nvGrpSpPr>
        <p:cNvPr id="1" name=""/>
        <p:cNvGrpSpPr/>
        <p:nvPr/>
      </p:nvGrpSpPr>
      <p:grpSpPr>
        <a:xfrm>
          <a:off x="0" y="0"/>
          <a:ext cx="0" cy="0"/>
          <a:chOff x="0" y="0"/>
          <a:chExt cx="0" cy="0"/>
        </a:xfrm>
      </p:grpSpPr>
      <p:sp>
        <p:nvSpPr>
          <p:cNvPr id="4" name="AutoShape 1"/>
          <p:cNvSpPr>
            <a:spLocks noChangeArrowheads="1"/>
          </p:cNvSpPr>
          <p:nvPr userDrawn="1"/>
        </p:nvSpPr>
        <p:spPr bwMode="auto">
          <a:xfrm>
            <a:off x="0" y="2189163"/>
            <a:ext cx="9906000" cy="4668837"/>
          </a:xfrm>
          <a:prstGeom prst="roundRect">
            <a:avLst>
              <a:gd name="adj" fmla="val 23"/>
            </a:avLst>
          </a:prstGeom>
          <a:solidFill>
            <a:schemeClr val="tx1"/>
          </a:solidFill>
          <a:ln w="9525">
            <a:noFill/>
            <a:round/>
            <a:headEnd/>
            <a:tailEnd/>
          </a:ln>
          <a:effectLst/>
        </p:spPr>
        <p:txBody>
          <a:bodyPr wrap="none" lIns="83988" tIns="41994" rIns="83988" bIns="41994" anchor="ctr"/>
          <a:lstStyle/>
          <a:p>
            <a:pPr defTabSz="839876" fontAlgn="auto">
              <a:spcBef>
                <a:spcPts val="0"/>
              </a:spcBef>
              <a:spcAft>
                <a:spcPts val="0"/>
              </a:spcAft>
              <a:defRPr/>
            </a:pPr>
            <a:endParaRPr lang="de-DE">
              <a:latin typeface="+mn-lt"/>
            </a:endParaRPr>
          </a:p>
        </p:txBody>
      </p:sp>
      <p:pic>
        <p:nvPicPr>
          <p:cNvPr id="5" name="Grafik 11" descr="GrunebergLogo.png"/>
          <p:cNvPicPr>
            <a:picLocks noChangeAspect="1"/>
          </p:cNvPicPr>
          <p:nvPr userDrawn="1"/>
        </p:nvPicPr>
        <p:blipFill>
          <a:blip r:embed="rId2"/>
          <a:srcRect/>
          <a:stretch>
            <a:fillRect/>
          </a:stretch>
        </p:blipFill>
        <p:spPr bwMode="auto">
          <a:xfrm>
            <a:off x="1216025" y="825500"/>
            <a:ext cx="2087563" cy="539750"/>
          </a:xfrm>
          <a:prstGeom prst="rect">
            <a:avLst/>
          </a:prstGeom>
          <a:noFill/>
          <a:ln w="9525">
            <a:noFill/>
            <a:miter lim="800000"/>
            <a:headEnd/>
            <a:tailEnd/>
          </a:ln>
        </p:spPr>
      </p:pic>
      <p:sp>
        <p:nvSpPr>
          <p:cNvPr id="6" name="Rechteck 13"/>
          <p:cNvSpPr/>
          <p:nvPr userDrawn="1"/>
        </p:nvSpPr>
        <p:spPr bwMode="auto">
          <a:xfrm>
            <a:off x="0" y="2085975"/>
            <a:ext cx="9906000" cy="73025"/>
          </a:xfrm>
          <a:prstGeom prst="rect">
            <a:avLst/>
          </a:prstGeom>
          <a:solidFill>
            <a:schemeClr val="tx2"/>
          </a:solidFill>
          <a:ln w="9525">
            <a:noFill/>
            <a:round/>
            <a:headEnd/>
            <a:tailEnd/>
          </a:ln>
          <a:effectLst/>
        </p:spPr>
        <p:txBody>
          <a:bodyPr wrap="none" anchor="ctr"/>
          <a:lstStyle/>
          <a:p>
            <a:pPr algn="ctr" defTabSz="839876" fontAlgn="auto">
              <a:spcBef>
                <a:spcPts val="0"/>
              </a:spcBef>
              <a:spcAft>
                <a:spcPts val="0"/>
              </a:spcAft>
              <a:defRPr/>
            </a:pPr>
            <a:endParaRPr lang="de-DE" dirty="0">
              <a:latin typeface="+mn-lt"/>
            </a:endParaRPr>
          </a:p>
        </p:txBody>
      </p:sp>
      <p:sp>
        <p:nvSpPr>
          <p:cNvPr id="7" name="Rechteck 7"/>
          <p:cNvSpPr/>
          <p:nvPr userDrawn="1"/>
        </p:nvSpPr>
        <p:spPr>
          <a:xfrm>
            <a:off x="833438" y="3060700"/>
            <a:ext cx="8280400" cy="2339975"/>
          </a:xfrm>
          <a:prstGeom prst="rect">
            <a:avLst/>
          </a:prstGeom>
          <a:solidFill>
            <a:srgbClr val="FFFFFF"/>
          </a:solidFill>
          <a:ln>
            <a:noFill/>
            <a:prstDash val="solid"/>
          </a:ln>
          <a:effectLst>
            <a:outerShdw dist="50912" dir="2700000" algn="tl">
              <a:srgbClr val="2A2526">
                <a:alpha val="20000"/>
              </a:srgbClr>
            </a:outerShdw>
          </a:effectLst>
        </p:spPr>
        <p:txBody>
          <a:bodyPr lIns="90000" tIns="45000" rIns="90000" bIns="45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defTabSz="839876" fontAlgn="auto" hangingPunct="0">
              <a:spcBef>
                <a:spcPts val="0"/>
              </a:spcBef>
              <a:spcAft>
                <a:spcPts val="0"/>
              </a:spcAft>
              <a:buFont typeface="StarSymbol"/>
              <a:buNone/>
              <a:defRPr/>
            </a:pPr>
            <a:endParaRPr lang="de-DE" sz="1800">
              <a:latin typeface="Arial" pitchFamily="18"/>
              <a:ea typeface="Arial Unicode MS" pitchFamily="2"/>
              <a:cs typeface="Arial Unicode MS" pitchFamily="2"/>
            </a:endParaRPr>
          </a:p>
        </p:txBody>
      </p:sp>
      <p:sp>
        <p:nvSpPr>
          <p:cNvPr id="17" name="Textplatzhalter 7"/>
          <p:cNvSpPr>
            <a:spLocks noGrp="1"/>
          </p:cNvSpPr>
          <p:nvPr>
            <p:ph type="body" sz="quarter" idx="13"/>
          </p:nvPr>
        </p:nvSpPr>
        <p:spPr>
          <a:xfrm>
            <a:off x="3400962" y="1095071"/>
            <a:ext cx="3280230" cy="461721"/>
          </a:xfrm>
          <a:prstGeom prst="rect">
            <a:avLst/>
          </a:prstGeom>
        </p:spPr>
        <p:txBody>
          <a:bodyPr/>
          <a:lstStyle>
            <a:lvl1pPr>
              <a:buNone/>
              <a:defRPr sz="1600">
                <a:solidFill>
                  <a:schemeClr val="tx1"/>
                </a:solidFill>
              </a:defRPr>
            </a:lvl1pPr>
            <a:lvl5pPr>
              <a:buNone/>
              <a:defRPr/>
            </a:lvl5pPr>
          </a:lstStyle>
          <a:p>
            <a:pPr lvl="0"/>
            <a:r>
              <a:rPr lang="de-DE" smtClean="0"/>
              <a:t>Textmasterformat bearbeiten</a:t>
            </a:r>
          </a:p>
        </p:txBody>
      </p:sp>
      <p:sp>
        <p:nvSpPr>
          <p:cNvPr id="9" name="Textplatzhalter 13"/>
          <p:cNvSpPr>
            <a:spLocks noGrp="1"/>
          </p:cNvSpPr>
          <p:nvPr>
            <p:ph type="body" sz="quarter" idx="14"/>
          </p:nvPr>
        </p:nvSpPr>
        <p:spPr>
          <a:xfrm>
            <a:off x="1215232" y="3429000"/>
            <a:ext cx="7554192" cy="432048"/>
          </a:xfrm>
          <a:prstGeom prst="rect">
            <a:avLst/>
          </a:prstGeom>
        </p:spPr>
        <p:txBody>
          <a:bodyPr lIns="83988" tIns="41994" rIns="83988" bIns="41994"/>
          <a:lstStyle>
            <a:lvl1pPr>
              <a:lnSpc>
                <a:spcPts val="1929"/>
              </a:lnSpc>
              <a:buClr>
                <a:schemeClr val="tx1"/>
              </a:buClr>
              <a:buFont typeface="Wingdings" pitchFamily="2" charset="2"/>
              <a:buNone/>
              <a:defRPr sz="2400">
                <a:solidFill>
                  <a:schemeClr val="bg1"/>
                </a:solidFill>
                <a:latin typeface="Lucida Bright"/>
                <a:cs typeface="Lucida Bright"/>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Fliesstext Zweifarbig Tabstopp">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7879"/>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dirty="0"/>
          </a:p>
        </p:txBody>
      </p:sp>
      <p:sp>
        <p:nvSpPr>
          <p:cNvPr id="14" name="Textplatzhalter 13"/>
          <p:cNvSpPr>
            <a:spLocks noGrp="1"/>
          </p:cNvSpPr>
          <p:nvPr>
            <p:ph type="body" sz="quarter" idx="13"/>
          </p:nvPr>
        </p:nvSpPr>
        <p:spPr>
          <a:xfrm>
            <a:off x="450000" y="1916832"/>
            <a:ext cx="9000000" cy="3600000"/>
          </a:xfrm>
          <a:prstGeom prst="rect">
            <a:avLst/>
          </a:prstGeom>
        </p:spPr>
        <p:txBody>
          <a:bodyPr lIns="83988" tIns="41994" rIns="83988" bIns="41994"/>
          <a:lstStyle>
            <a:lvl1pPr>
              <a:lnSpc>
                <a:spcPts val="1929"/>
              </a:lnSpc>
              <a:buClr>
                <a:schemeClr val="tx1"/>
              </a:buClr>
              <a:buFont typeface="Wingdings" pitchFamily="2" charset="2"/>
              <a:buNone/>
              <a:defRPr>
                <a:solidFill>
                  <a:schemeClr val="bg1"/>
                </a:solidFill>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4"/>
          </p:nvPr>
        </p:nvSpPr>
        <p:spPr/>
        <p:txBody>
          <a:bodyPr/>
          <a:lstStyle>
            <a:lvl1pPr>
              <a:defRPr dirty="0">
                <a:solidFill>
                  <a:schemeClr val="accent1"/>
                </a:solidFill>
                <a:latin typeface="Trebuchet MS" pitchFamily="34" charset="0"/>
              </a:defRPr>
            </a:lvl1pPr>
          </a:lstStyle>
          <a:p>
            <a:pPr>
              <a:defRPr/>
            </a:pPr>
            <a:endParaRPr/>
          </a:p>
        </p:txBody>
      </p:sp>
      <p:sp>
        <p:nvSpPr>
          <p:cNvPr id="5" name="Fußzeilenplatzhalter 4"/>
          <p:cNvSpPr>
            <a:spLocks noGrp="1"/>
          </p:cNvSpPr>
          <p:nvPr>
            <p:ph type="ftr" sz="quarter" idx="15"/>
          </p:nvPr>
        </p:nvSpPr>
        <p:spPr/>
        <p:txBody>
          <a:bodyPr/>
          <a:lstStyle>
            <a:lvl1pPr>
              <a:defRPr dirty="0">
                <a:solidFill>
                  <a:schemeClr val="accent1"/>
                </a:solidFill>
                <a:latin typeface="Trebuchet MS" pitchFamily="34" charset="0"/>
              </a:defRPr>
            </a:lvl1pPr>
          </a:lstStyle>
          <a:p>
            <a:pPr>
              <a:defRPr/>
            </a:pPr>
            <a:endParaRPr/>
          </a:p>
        </p:txBody>
      </p:sp>
      <p:sp>
        <p:nvSpPr>
          <p:cNvPr id="6" name="Foliennummernplatzhalter 5"/>
          <p:cNvSpPr>
            <a:spLocks noGrp="1"/>
          </p:cNvSpPr>
          <p:nvPr>
            <p:ph type="sldNum" sz="quarter" idx="16"/>
          </p:nvPr>
        </p:nvSpPr>
        <p:spPr/>
        <p:txBody>
          <a:bodyPr/>
          <a:lstStyle>
            <a:lvl1pPr>
              <a:defRPr smtClean="0">
                <a:solidFill>
                  <a:schemeClr val="accent1"/>
                </a:solidFill>
                <a:latin typeface="Trebuchet MS" pitchFamily="34" charset="0"/>
              </a:defRPr>
            </a:lvl1pPr>
          </a:lstStyle>
          <a:p>
            <a:pPr>
              <a:defRPr/>
            </a:pPr>
            <a:fld id="{D01F537F-C72A-4904-B4A2-42EF0921CAB7}" type="slidenum">
              <a:rPr/>
              <a:pPr>
                <a:defRPr/>
              </a:pPr>
              <a:t>‹Nr.›</a:t>
            </a:fld>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Fließtext dunkelgrau">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8000"/>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dirty="0"/>
          </a:p>
        </p:txBody>
      </p:sp>
      <p:sp>
        <p:nvSpPr>
          <p:cNvPr id="14" name="Textplatzhalter 13"/>
          <p:cNvSpPr>
            <a:spLocks noGrp="1"/>
          </p:cNvSpPr>
          <p:nvPr>
            <p:ph type="body" sz="quarter" idx="13"/>
          </p:nvPr>
        </p:nvSpPr>
        <p:spPr>
          <a:xfrm>
            <a:off x="450000" y="1916832"/>
            <a:ext cx="9000000" cy="3600000"/>
          </a:xfrm>
          <a:prstGeom prst="rect">
            <a:avLst/>
          </a:prstGeom>
        </p:spPr>
        <p:txBody>
          <a:bodyPr lIns="83988" tIns="41994" rIns="83988" bIns="41994"/>
          <a:lstStyle>
            <a:lvl1pPr marL="0" marR="0" indent="0" defTabSz="839876" rtl="0" eaLnBrk="1" fontAlgn="auto" latinLnBrk="0" hangingPunct="1">
              <a:lnSpc>
                <a:spcPts val="1929"/>
              </a:lnSpc>
              <a:spcBef>
                <a:spcPts val="0"/>
              </a:spcBef>
              <a:spcAft>
                <a:spcPts val="1302"/>
              </a:spcAft>
              <a:buClr>
                <a:schemeClr val="tx1"/>
              </a:buClr>
              <a:buSzTx/>
              <a:buFont typeface="Wingdings" pitchFamily="2" charset="2"/>
              <a:buNone/>
              <a:tabLst/>
              <a:defRPr>
                <a:solidFill>
                  <a:schemeClr val="bg1"/>
                </a:solidFill>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a:p>
            <a:pPr lvl="1"/>
            <a:r>
              <a:rPr lang="de-DE" smtClean="0"/>
              <a:t>Zweite Ebene</a:t>
            </a:r>
          </a:p>
          <a:p>
            <a:pPr lvl="2"/>
            <a:r>
              <a:rPr lang="de-DE" smtClean="0"/>
              <a:t>Dritte Ebene</a:t>
            </a:r>
          </a:p>
        </p:txBody>
      </p:sp>
      <p:sp>
        <p:nvSpPr>
          <p:cNvPr id="4" name="Datumsplatzhalter 3"/>
          <p:cNvSpPr>
            <a:spLocks noGrp="1"/>
          </p:cNvSpPr>
          <p:nvPr>
            <p:ph type="dt" sz="half" idx="14"/>
          </p:nvPr>
        </p:nvSpPr>
        <p:spPr/>
        <p:txBody>
          <a:bodyPr/>
          <a:lstStyle>
            <a:lvl1pPr>
              <a:defRPr dirty="0">
                <a:solidFill>
                  <a:schemeClr val="accent1"/>
                </a:solidFill>
                <a:latin typeface="Trebuchet MS" pitchFamily="34" charset="0"/>
              </a:defRPr>
            </a:lvl1pPr>
          </a:lstStyle>
          <a:p>
            <a:pPr>
              <a:defRPr/>
            </a:pPr>
            <a:endParaRPr/>
          </a:p>
        </p:txBody>
      </p:sp>
      <p:sp>
        <p:nvSpPr>
          <p:cNvPr id="5" name="Fußzeilenplatzhalter 4"/>
          <p:cNvSpPr>
            <a:spLocks noGrp="1"/>
          </p:cNvSpPr>
          <p:nvPr>
            <p:ph type="ftr" sz="quarter" idx="15"/>
          </p:nvPr>
        </p:nvSpPr>
        <p:spPr/>
        <p:txBody>
          <a:bodyPr/>
          <a:lstStyle>
            <a:lvl1pPr>
              <a:defRPr dirty="0">
                <a:solidFill>
                  <a:schemeClr val="accent1"/>
                </a:solidFill>
                <a:latin typeface="Trebuchet MS" pitchFamily="34" charset="0"/>
              </a:defRPr>
            </a:lvl1pPr>
          </a:lstStyle>
          <a:p>
            <a:pPr>
              <a:defRPr/>
            </a:pPr>
            <a:endParaRPr/>
          </a:p>
        </p:txBody>
      </p:sp>
      <p:sp>
        <p:nvSpPr>
          <p:cNvPr id="6" name="Foliennummernplatzhalter 5"/>
          <p:cNvSpPr>
            <a:spLocks noGrp="1"/>
          </p:cNvSpPr>
          <p:nvPr>
            <p:ph type="sldNum" sz="quarter" idx="16"/>
          </p:nvPr>
        </p:nvSpPr>
        <p:spPr/>
        <p:txBody>
          <a:bodyPr/>
          <a:lstStyle>
            <a:lvl1pPr>
              <a:defRPr smtClean="0">
                <a:solidFill>
                  <a:schemeClr val="accent1"/>
                </a:solidFill>
                <a:latin typeface="Trebuchet MS" pitchFamily="34" charset="0"/>
              </a:defRPr>
            </a:lvl1pPr>
          </a:lstStyle>
          <a:p>
            <a:pPr>
              <a:defRPr/>
            </a:pPr>
            <a:fld id="{514B70BC-7C5A-4BCA-BE15-534E8AB47517}" type="slidenum">
              <a:rPr/>
              <a:pPr>
                <a:defRPr/>
              </a:pPr>
              <a:t>‹Nr.›</a:t>
            </a:fld>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Bild Text rechts">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7879"/>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a:p>
        </p:txBody>
      </p:sp>
      <p:sp>
        <p:nvSpPr>
          <p:cNvPr id="14" name="Textplatzhalter 13"/>
          <p:cNvSpPr>
            <a:spLocks noGrp="1"/>
          </p:cNvSpPr>
          <p:nvPr>
            <p:ph type="body" sz="quarter" idx="13"/>
          </p:nvPr>
        </p:nvSpPr>
        <p:spPr>
          <a:xfrm>
            <a:off x="4219654" y="1915200"/>
            <a:ext cx="5238000" cy="3600000"/>
          </a:xfrm>
          <a:prstGeom prst="rect">
            <a:avLst/>
          </a:prstGeom>
        </p:spPr>
        <p:txBody>
          <a:bodyPr lIns="83988" tIns="41994" rIns="83988" bIns="41994"/>
          <a:lstStyle>
            <a:lvl1pPr>
              <a:lnSpc>
                <a:spcPts val="1929"/>
              </a:lnSpc>
              <a:buClr>
                <a:schemeClr val="tx1"/>
              </a:buClr>
              <a:buFont typeface="Wingdings" pitchFamily="2" charset="2"/>
              <a:buNone/>
              <a:defRPr>
                <a:solidFill>
                  <a:schemeClr val="bg1"/>
                </a:solidFill>
              </a:defRPr>
            </a:lvl1pPr>
            <a:lvl2pPr>
              <a:lnSpc>
                <a:spcPts val="1929"/>
              </a:lnSpc>
              <a:buClr>
                <a:schemeClr val="tx1"/>
              </a:buClr>
              <a:buFont typeface="Wingdings" pitchFamily="2" charset="2"/>
              <a:buChar char="§"/>
              <a:defRPr sz="1500">
                <a:solidFill>
                  <a:schemeClr val="accent1"/>
                </a:solidFill>
                <a:latin typeface="+mn-lt"/>
              </a:defRPr>
            </a:lvl2pPr>
            <a:lvl3pPr>
              <a:lnSpc>
                <a:spcPts val="1929"/>
              </a:lnSpc>
              <a:buClr>
                <a:schemeClr val="tx1"/>
              </a:buClr>
              <a:buFont typeface="Wingdings" pitchFamily="2" charset="2"/>
              <a:buChar char="§"/>
              <a:defRPr sz="1500">
                <a:solidFill>
                  <a:schemeClr val="accent1"/>
                </a:solidFill>
                <a:latin typeface="+mn-lt"/>
              </a:defRPr>
            </a:lvl3pPr>
            <a:lvl4pPr>
              <a:lnSpc>
                <a:spcPts val="1929"/>
              </a:lnSpc>
              <a:buClr>
                <a:schemeClr val="tx1"/>
              </a:buClr>
              <a:buFont typeface="Wingdings" pitchFamily="2" charset="2"/>
              <a:buChar char="§"/>
              <a:defRPr sz="1500">
                <a:solidFill>
                  <a:schemeClr val="accent1"/>
                </a:solidFill>
                <a:latin typeface="+mn-lt"/>
              </a:defRPr>
            </a:lvl4pPr>
            <a:lvl5pPr>
              <a:lnSpc>
                <a:spcPts val="1929"/>
              </a:lnSpc>
              <a:buClr>
                <a:schemeClr val="tx1"/>
              </a:buClr>
              <a:buFont typeface="Wingdings" pitchFamily="2" charset="2"/>
              <a:buChar char="§"/>
              <a:defRPr sz="1500">
                <a:solidFill>
                  <a:schemeClr val="accent1"/>
                </a:solidFill>
                <a:latin typeface="+mn-lt"/>
              </a:defRPr>
            </a:lvl5pPr>
          </a:lstStyle>
          <a:p>
            <a:pPr lvl="0"/>
            <a:r>
              <a:rPr lang="de-DE" smtClean="0"/>
              <a:t>Textmasterformat bearbeiten</a:t>
            </a:r>
          </a:p>
          <a:p>
            <a:pPr lvl="1"/>
            <a:r>
              <a:rPr lang="de-DE" smtClean="0"/>
              <a:t>Zweite Ebene</a:t>
            </a:r>
          </a:p>
        </p:txBody>
      </p:sp>
      <p:sp>
        <p:nvSpPr>
          <p:cNvPr id="8" name="Inhaltsplatzhalter 7"/>
          <p:cNvSpPr>
            <a:spLocks noGrp="1"/>
          </p:cNvSpPr>
          <p:nvPr>
            <p:ph sz="quarter" idx="14"/>
          </p:nvPr>
        </p:nvSpPr>
        <p:spPr>
          <a:xfrm>
            <a:off x="450000" y="1915200"/>
            <a:ext cx="3600000" cy="3600000"/>
          </a:xfrm>
          <a:prstGeom prst="rect">
            <a:avLst/>
          </a:prstGeom>
        </p:spPr>
        <p:txBody>
          <a:bodyPr lIns="83988" tIns="41994" rIns="83988" bIns="41994"/>
          <a:lstStyle/>
          <a:p>
            <a:pPr lvl="0"/>
            <a:r>
              <a:rPr lang="de-DE" smtClean="0"/>
              <a:t>Textmasterformat bearbeiten</a:t>
            </a:r>
          </a:p>
        </p:txBody>
      </p:sp>
      <p:sp>
        <p:nvSpPr>
          <p:cNvPr id="5" name="Datumsplatzhalter 3"/>
          <p:cNvSpPr>
            <a:spLocks noGrp="1"/>
          </p:cNvSpPr>
          <p:nvPr>
            <p:ph type="dt" sz="half" idx="15"/>
          </p:nvPr>
        </p:nvSpPr>
        <p:spPr/>
        <p:txBody>
          <a:bodyPr/>
          <a:lstStyle>
            <a:lvl1pPr>
              <a:defRPr dirty="0">
                <a:solidFill>
                  <a:schemeClr val="accent1"/>
                </a:solidFill>
                <a:latin typeface="Trebuchet MS" pitchFamily="34" charset="0"/>
              </a:defRPr>
            </a:lvl1pPr>
          </a:lstStyle>
          <a:p>
            <a:pPr>
              <a:defRPr/>
            </a:pPr>
            <a:endParaRPr/>
          </a:p>
        </p:txBody>
      </p:sp>
      <p:sp>
        <p:nvSpPr>
          <p:cNvPr id="6" name="Fußzeilenplatzhalter 4"/>
          <p:cNvSpPr>
            <a:spLocks noGrp="1"/>
          </p:cNvSpPr>
          <p:nvPr>
            <p:ph type="ftr" sz="quarter" idx="16"/>
          </p:nvPr>
        </p:nvSpPr>
        <p:spPr/>
        <p:txBody>
          <a:bodyPr/>
          <a:lstStyle>
            <a:lvl1pPr>
              <a:defRPr dirty="0">
                <a:solidFill>
                  <a:schemeClr val="accent1"/>
                </a:solidFill>
                <a:latin typeface="Trebuchet MS" pitchFamily="34" charset="0"/>
              </a:defRPr>
            </a:lvl1pPr>
          </a:lstStyle>
          <a:p>
            <a:pPr>
              <a:defRPr/>
            </a:pPr>
            <a:endParaRPr/>
          </a:p>
        </p:txBody>
      </p:sp>
      <p:sp>
        <p:nvSpPr>
          <p:cNvPr id="7" name="Foliennummernplatzhalter 5"/>
          <p:cNvSpPr>
            <a:spLocks noGrp="1"/>
          </p:cNvSpPr>
          <p:nvPr>
            <p:ph type="sldNum" sz="quarter" idx="17"/>
          </p:nvPr>
        </p:nvSpPr>
        <p:spPr/>
        <p:txBody>
          <a:bodyPr/>
          <a:lstStyle>
            <a:lvl1pPr>
              <a:defRPr smtClean="0">
                <a:solidFill>
                  <a:schemeClr val="accent1"/>
                </a:solidFill>
                <a:latin typeface="Trebuchet MS" pitchFamily="34" charset="0"/>
              </a:defRPr>
            </a:lvl1pPr>
          </a:lstStyle>
          <a:p>
            <a:pPr>
              <a:defRPr/>
            </a:pPr>
            <a:fld id="{3F1C3D21-DBC0-424C-9095-998DFFBD4C6E}" type="slidenum">
              <a:rPr/>
              <a:pPr>
                <a:defRPr/>
              </a:pPr>
              <a:t>‹Nr.›</a:t>
            </a:fld>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Bild Text oben, Text rechts">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7879"/>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a:p>
        </p:txBody>
      </p:sp>
      <p:sp>
        <p:nvSpPr>
          <p:cNvPr id="12" name="Textplatzhalter 11"/>
          <p:cNvSpPr>
            <a:spLocks noGrp="1"/>
          </p:cNvSpPr>
          <p:nvPr>
            <p:ph type="body" sz="quarter" idx="13"/>
          </p:nvPr>
        </p:nvSpPr>
        <p:spPr>
          <a:xfrm>
            <a:off x="450000" y="1915199"/>
            <a:ext cx="9000000" cy="612000"/>
          </a:xfrm>
          <a:prstGeom prst="rect">
            <a:avLst/>
          </a:prstGeom>
        </p:spPr>
        <p:txBody>
          <a:bodyPr lIns="83988" tIns="41994" rIns="83988" bIns="41994"/>
          <a:lstStyle>
            <a:lvl1pPr>
              <a:lnSpc>
                <a:spcPts val="1929"/>
              </a:lnSpc>
              <a:defRPr>
                <a:solidFill>
                  <a:schemeClr val="bg1"/>
                </a:solidFill>
              </a:defRPr>
            </a:lvl1pPr>
            <a:lvl2pPr>
              <a:buClr>
                <a:schemeClr val="tx1"/>
              </a:buClr>
              <a:buFont typeface="Wingdings" pitchFamily="2" charset="2"/>
              <a:buChar char="§"/>
              <a:defRPr sz="1500">
                <a:solidFill>
                  <a:schemeClr val="accent1"/>
                </a:solidFill>
                <a:latin typeface="Trebuchet MS" pitchFamily="34" charset="0"/>
              </a:defRPr>
            </a:lvl2pPr>
          </a:lstStyle>
          <a:p>
            <a:pPr lvl="0"/>
            <a:r>
              <a:rPr lang="de-DE" smtClean="0"/>
              <a:t>Textmasterformat bearbeiten</a:t>
            </a:r>
          </a:p>
        </p:txBody>
      </p:sp>
      <p:sp>
        <p:nvSpPr>
          <p:cNvPr id="8" name="Inhaltsplatzhalter 7"/>
          <p:cNvSpPr>
            <a:spLocks noGrp="1"/>
          </p:cNvSpPr>
          <p:nvPr>
            <p:ph sz="quarter" idx="14"/>
          </p:nvPr>
        </p:nvSpPr>
        <p:spPr>
          <a:xfrm>
            <a:off x="450000" y="2664000"/>
            <a:ext cx="3600000" cy="2880000"/>
          </a:xfrm>
          <a:prstGeom prst="rect">
            <a:avLst/>
          </a:prstGeom>
        </p:spPr>
        <p:txBody>
          <a:bodyPr lIns="83988" tIns="41994" rIns="83988" bIns="41994"/>
          <a:lstStyle/>
          <a:p>
            <a:pPr lvl="0"/>
            <a:r>
              <a:rPr lang="de-DE" smtClean="0"/>
              <a:t>Textmasterformat bearbeiten</a:t>
            </a:r>
          </a:p>
        </p:txBody>
      </p:sp>
      <p:sp>
        <p:nvSpPr>
          <p:cNvPr id="10" name="Textplatzhalter 9"/>
          <p:cNvSpPr>
            <a:spLocks noGrp="1"/>
          </p:cNvSpPr>
          <p:nvPr>
            <p:ph type="body" sz="quarter" idx="15"/>
          </p:nvPr>
        </p:nvSpPr>
        <p:spPr>
          <a:xfrm>
            <a:off x="4219794" y="2664000"/>
            <a:ext cx="5230206" cy="2880000"/>
          </a:xfrm>
          <a:prstGeom prst="rect">
            <a:avLst/>
          </a:prstGeom>
        </p:spPr>
        <p:txBody>
          <a:bodyPr lIns="83988" tIns="41994" rIns="83988" bIns="41994"/>
          <a:lstStyle>
            <a:lvl1pPr algn="l">
              <a:lnSpc>
                <a:spcPts val="1929"/>
              </a:lnSpc>
              <a:buClr>
                <a:schemeClr val="tx1"/>
              </a:buClr>
              <a:buFont typeface="Wingdings" pitchFamily="2" charset="2"/>
              <a:buChar char="§"/>
              <a:defRPr baseline="0"/>
            </a:lvl1pPr>
          </a:lstStyle>
          <a:p>
            <a:pPr lvl="0"/>
            <a:r>
              <a:rPr lang="de-DE" smtClean="0"/>
              <a:t>Textmasterformat bearbeiten</a:t>
            </a:r>
          </a:p>
        </p:txBody>
      </p:sp>
      <p:sp>
        <p:nvSpPr>
          <p:cNvPr id="6" name="Datumsplatzhalter 6"/>
          <p:cNvSpPr txBox="1">
            <a:spLocks noGrp="1"/>
          </p:cNvSpPr>
          <p:nvPr>
            <p:ph type="dt" sz="half" idx="16"/>
          </p:nvPr>
        </p:nvSpPr>
        <p:spPr>
          <a:ln/>
        </p:spPr>
        <p:txBody>
          <a:bodyPr/>
          <a:lstStyle>
            <a:lvl1pPr>
              <a:defRPr/>
            </a:lvl1pPr>
          </a:lstStyle>
          <a:p>
            <a:pPr>
              <a:defRPr/>
            </a:pPr>
            <a:endParaRPr/>
          </a:p>
        </p:txBody>
      </p:sp>
      <p:sp>
        <p:nvSpPr>
          <p:cNvPr id="7" name="Fußzeilenplatzhalter 7"/>
          <p:cNvSpPr txBox="1">
            <a:spLocks noGrp="1"/>
          </p:cNvSpPr>
          <p:nvPr>
            <p:ph type="ftr" sz="quarter" idx="17"/>
          </p:nvPr>
        </p:nvSpPr>
        <p:spPr>
          <a:ln/>
        </p:spPr>
        <p:txBody>
          <a:bodyPr/>
          <a:lstStyle>
            <a:lvl1pPr>
              <a:defRPr/>
            </a:lvl1pPr>
          </a:lstStyle>
          <a:p>
            <a:pPr>
              <a:defRPr/>
            </a:pPr>
            <a:endParaRPr/>
          </a:p>
        </p:txBody>
      </p:sp>
      <p:sp>
        <p:nvSpPr>
          <p:cNvPr id="9" name="Foliennummernplatzhalter 8"/>
          <p:cNvSpPr txBox="1">
            <a:spLocks noGrp="1"/>
          </p:cNvSpPr>
          <p:nvPr>
            <p:ph type="sldNum" sz="quarter" idx="18"/>
          </p:nvPr>
        </p:nvSpPr>
        <p:spPr>
          <a:ln/>
        </p:spPr>
        <p:txBody>
          <a:bodyPr/>
          <a:lstStyle>
            <a:lvl1pPr>
              <a:defRPr/>
            </a:lvl1pPr>
          </a:lstStyle>
          <a:p>
            <a:pPr>
              <a:defRPr/>
            </a:pPr>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Bild groß">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7879"/>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a:p>
        </p:txBody>
      </p:sp>
      <p:sp>
        <p:nvSpPr>
          <p:cNvPr id="12" name="Textplatzhalter 11"/>
          <p:cNvSpPr>
            <a:spLocks noGrp="1"/>
          </p:cNvSpPr>
          <p:nvPr>
            <p:ph type="body" sz="quarter" idx="13"/>
          </p:nvPr>
        </p:nvSpPr>
        <p:spPr>
          <a:xfrm>
            <a:off x="450000" y="1915200"/>
            <a:ext cx="9000000" cy="612000"/>
          </a:xfrm>
          <a:prstGeom prst="rect">
            <a:avLst/>
          </a:prstGeom>
        </p:spPr>
        <p:txBody>
          <a:bodyPr lIns="83988" tIns="41994" rIns="83988" bIns="41994"/>
          <a:lstStyle>
            <a:lvl1pPr>
              <a:lnSpc>
                <a:spcPts val="1929"/>
              </a:lnSpc>
              <a:defRPr>
                <a:solidFill>
                  <a:schemeClr val="bg1"/>
                </a:solidFill>
              </a:defRPr>
            </a:lvl1pPr>
            <a:lvl2pPr>
              <a:buClr>
                <a:schemeClr val="tx1"/>
              </a:buClr>
              <a:buFont typeface="Wingdings" pitchFamily="2" charset="2"/>
              <a:buChar char="§"/>
              <a:defRPr sz="1500">
                <a:solidFill>
                  <a:schemeClr val="accent1"/>
                </a:solidFill>
                <a:latin typeface="Trebuchet MS" pitchFamily="34" charset="0"/>
              </a:defRPr>
            </a:lvl2pPr>
          </a:lstStyle>
          <a:p>
            <a:pPr lvl="0"/>
            <a:r>
              <a:rPr lang="de-DE" smtClean="0"/>
              <a:t>Textmasterformat bearbeiten</a:t>
            </a:r>
          </a:p>
        </p:txBody>
      </p:sp>
      <p:sp>
        <p:nvSpPr>
          <p:cNvPr id="8" name="Inhaltsplatzhalter 7"/>
          <p:cNvSpPr>
            <a:spLocks noGrp="1"/>
          </p:cNvSpPr>
          <p:nvPr>
            <p:ph sz="quarter" idx="14"/>
          </p:nvPr>
        </p:nvSpPr>
        <p:spPr>
          <a:xfrm>
            <a:off x="450000" y="2664000"/>
            <a:ext cx="9000000" cy="2880000"/>
          </a:xfrm>
          <a:prstGeom prst="rect">
            <a:avLst/>
          </a:prstGeom>
        </p:spPr>
        <p:txBody>
          <a:bodyPr lIns="83988" tIns="41994" rIns="83988" bIns="41994"/>
          <a:lstStyle/>
          <a:p>
            <a:pPr lvl="0"/>
            <a:r>
              <a:rPr lang="de-DE" smtClean="0"/>
              <a:t>Textmasterformat bearbeiten</a:t>
            </a:r>
          </a:p>
        </p:txBody>
      </p:sp>
      <p:sp>
        <p:nvSpPr>
          <p:cNvPr id="5" name="Datumsplatzhalter 3"/>
          <p:cNvSpPr>
            <a:spLocks noGrp="1"/>
          </p:cNvSpPr>
          <p:nvPr>
            <p:ph type="dt" sz="half" idx="15"/>
          </p:nvPr>
        </p:nvSpPr>
        <p:spPr/>
        <p:txBody>
          <a:bodyPr/>
          <a:lstStyle>
            <a:lvl1pPr>
              <a:defRPr dirty="0">
                <a:solidFill>
                  <a:schemeClr val="accent1"/>
                </a:solidFill>
                <a:latin typeface="Trebuchet MS" pitchFamily="34" charset="0"/>
              </a:defRPr>
            </a:lvl1pPr>
          </a:lstStyle>
          <a:p>
            <a:pPr>
              <a:defRPr/>
            </a:pPr>
            <a:endParaRPr/>
          </a:p>
        </p:txBody>
      </p:sp>
      <p:sp>
        <p:nvSpPr>
          <p:cNvPr id="6" name="Fußzeilenplatzhalter 4"/>
          <p:cNvSpPr>
            <a:spLocks noGrp="1"/>
          </p:cNvSpPr>
          <p:nvPr>
            <p:ph type="ftr" sz="quarter" idx="16"/>
          </p:nvPr>
        </p:nvSpPr>
        <p:spPr/>
        <p:txBody>
          <a:bodyPr/>
          <a:lstStyle>
            <a:lvl1pPr>
              <a:defRPr dirty="0">
                <a:solidFill>
                  <a:schemeClr val="accent1"/>
                </a:solidFill>
                <a:latin typeface="Trebuchet MS" pitchFamily="34" charset="0"/>
              </a:defRPr>
            </a:lvl1pPr>
          </a:lstStyle>
          <a:p>
            <a:pPr>
              <a:defRPr/>
            </a:pPr>
            <a:endParaRPr/>
          </a:p>
        </p:txBody>
      </p:sp>
      <p:sp>
        <p:nvSpPr>
          <p:cNvPr id="7" name="Foliennummernplatzhalter 5"/>
          <p:cNvSpPr>
            <a:spLocks noGrp="1"/>
          </p:cNvSpPr>
          <p:nvPr>
            <p:ph type="sldNum" sz="quarter" idx="17"/>
          </p:nvPr>
        </p:nvSpPr>
        <p:spPr/>
        <p:txBody>
          <a:bodyPr/>
          <a:lstStyle>
            <a:lvl1pPr>
              <a:defRPr smtClean="0">
                <a:solidFill>
                  <a:schemeClr val="accent1"/>
                </a:solidFill>
                <a:latin typeface="Trebuchet MS" pitchFamily="34" charset="0"/>
              </a:defRPr>
            </a:lvl1pPr>
          </a:lstStyle>
          <a:p>
            <a:pPr>
              <a:defRPr/>
            </a:pPr>
            <a:fld id="{1F03FD7B-C845-4081-9C8A-8E73DFA5552A}" type="slidenum">
              <a:rPr/>
              <a:pPr>
                <a:defRPr/>
              </a:pPr>
              <a:t>‹Nr.›</a:t>
            </a:fld>
            <a:endParaRP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Layout Bild groß">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367879"/>
            <a:ext cx="9000000" cy="432000"/>
          </a:xfrm>
          <a:prstGeom prst="rect">
            <a:avLst/>
          </a:prstGeom>
        </p:spPr>
        <p:txBody>
          <a:bodyPr lIns="83988" tIns="41994" rIns="83988" bIns="41994"/>
          <a:lstStyle>
            <a:lvl1pPr algn="l">
              <a:buNone/>
              <a:defRPr sz="2400">
                <a:solidFill>
                  <a:schemeClr val="bg1"/>
                </a:solidFill>
              </a:defRPr>
            </a:lvl1pPr>
          </a:lstStyle>
          <a:p>
            <a:r>
              <a:rPr lang="de-DE" smtClean="0"/>
              <a:t>Titelmasterformat durch Klicken bearbeiten</a:t>
            </a:r>
            <a:endParaRPr lang="de-DE"/>
          </a:p>
        </p:txBody>
      </p:sp>
      <p:sp>
        <p:nvSpPr>
          <p:cNvPr id="8" name="Inhaltsplatzhalter 7"/>
          <p:cNvSpPr>
            <a:spLocks noGrp="1"/>
          </p:cNvSpPr>
          <p:nvPr>
            <p:ph sz="quarter" idx="14"/>
          </p:nvPr>
        </p:nvSpPr>
        <p:spPr>
          <a:xfrm>
            <a:off x="450000" y="1916832"/>
            <a:ext cx="9000000" cy="3600400"/>
          </a:xfrm>
          <a:prstGeom prst="rect">
            <a:avLst/>
          </a:prstGeom>
        </p:spPr>
        <p:txBody>
          <a:bodyPr lIns="83988" tIns="41994" rIns="83988" bIns="41994"/>
          <a:lstStyle/>
          <a:p>
            <a:pPr lvl="0"/>
            <a:r>
              <a:rPr lang="de-DE" smtClean="0"/>
              <a:t>Textmasterformat bearbeiten</a:t>
            </a:r>
          </a:p>
        </p:txBody>
      </p:sp>
      <p:sp>
        <p:nvSpPr>
          <p:cNvPr id="4" name="Datumsplatzhalter 3"/>
          <p:cNvSpPr>
            <a:spLocks noGrp="1"/>
          </p:cNvSpPr>
          <p:nvPr>
            <p:ph type="dt" sz="half" idx="15"/>
          </p:nvPr>
        </p:nvSpPr>
        <p:spPr/>
        <p:txBody>
          <a:bodyPr/>
          <a:lstStyle>
            <a:lvl1pPr>
              <a:defRPr dirty="0">
                <a:solidFill>
                  <a:schemeClr val="accent1"/>
                </a:solidFill>
                <a:latin typeface="Trebuchet MS" pitchFamily="34" charset="0"/>
              </a:defRPr>
            </a:lvl1pPr>
          </a:lstStyle>
          <a:p>
            <a:pPr>
              <a:defRPr/>
            </a:pPr>
            <a:endParaRPr/>
          </a:p>
        </p:txBody>
      </p:sp>
      <p:sp>
        <p:nvSpPr>
          <p:cNvPr id="5" name="Fußzeilenplatzhalter 4"/>
          <p:cNvSpPr>
            <a:spLocks noGrp="1"/>
          </p:cNvSpPr>
          <p:nvPr>
            <p:ph type="ftr" sz="quarter" idx="16"/>
          </p:nvPr>
        </p:nvSpPr>
        <p:spPr/>
        <p:txBody>
          <a:bodyPr/>
          <a:lstStyle>
            <a:lvl1pPr>
              <a:defRPr dirty="0">
                <a:solidFill>
                  <a:schemeClr val="accent1"/>
                </a:solidFill>
                <a:latin typeface="Trebuchet MS" pitchFamily="34" charset="0"/>
              </a:defRPr>
            </a:lvl1pPr>
          </a:lstStyle>
          <a:p>
            <a:pPr>
              <a:defRPr/>
            </a:pPr>
            <a:endParaRPr/>
          </a:p>
        </p:txBody>
      </p:sp>
      <p:sp>
        <p:nvSpPr>
          <p:cNvPr id="6" name="Foliennummernplatzhalter 5"/>
          <p:cNvSpPr>
            <a:spLocks noGrp="1"/>
          </p:cNvSpPr>
          <p:nvPr>
            <p:ph type="sldNum" sz="quarter" idx="17"/>
          </p:nvPr>
        </p:nvSpPr>
        <p:spPr/>
        <p:txBody>
          <a:bodyPr/>
          <a:lstStyle>
            <a:lvl1pPr>
              <a:defRPr smtClean="0">
                <a:solidFill>
                  <a:schemeClr val="accent1"/>
                </a:solidFill>
                <a:latin typeface="Trebuchet MS" pitchFamily="34" charset="0"/>
              </a:defRPr>
            </a:lvl1pPr>
          </a:lstStyle>
          <a:p>
            <a:pPr>
              <a:defRPr/>
            </a:pPr>
            <a:fld id="{BDD0FC4A-4EC0-4FB9-9F94-D987952B8310}" type="slidenum">
              <a:rPr/>
              <a:pPr>
                <a:defRPr/>
              </a:pPr>
              <a:t>‹Nr.›</a:t>
            </a:fld>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3" name="AutoShape 1"/>
          <p:cNvSpPr>
            <a:spLocks noChangeArrowheads="1"/>
          </p:cNvSpPr>
          <p:nvPr/>
        </p:nvSpPr>
        <p:spPr bwMode="auto">
          <a:xfrm>
            <a:off x="0" y="908050"/>
            <a:ext cx="9906000" cy="5949950"/>
          </a:xfrm>
          <a:prstGeom prst="roundRect">
            <a:avLst>
              <a:gd name="adj" fmla="val 23"/>
            </a:avLst>
          </a:prstGeom>
          <a:gradFill rotWithShape="0">
            <a:gsLst>
              <a:gs pos="0">
                <a:srgbClr val="E6E6E6"/>
              </a:gs>
              <a:gs pos="100000">
                <a:srgbClr val="FFFFFF"/>
              </a:gs>
            </a:gsLst>
            <a:lin ang="5400000" scaled="1"/>
          </a:gradFill>
          <a:ln w="9525">
            <a:noFill/>
            <a:round/>
            <a:headEnd/>
            <a:tailEnd/>
          </a:ln>
          <a:effectLst/>
        </p:spPr>
        <p:txBody>
          <a:bodyPr wrap="none" lIns="83988" tIns="41994" rIns="83988" bIns="41994" anchor="ctr"/>
          <a:lstStyle/>
          <a:p>
            <a:pPr defTabSz="839876" fontAlgn="auto">
              <a:spcBef>
                <a:spcPts val="0"/>
              </a:spcBef>
              <a:spcAft>
                <a:spcPts val="0"/>
              </a:spcAft>
              <a:defRPr/>
            </a:pPr>
            <a:endParaRPr lang="de-DE">
              <a:latin typeface="+mn-lt"/>
            </a:endParaRPr>
          </a:p>
        </p:txBody>
      </p:sp>
      <p:sp>
        <p:nvSpPr>
          <p:cNvPr id="7" name="Datumsplatzhalter 6"/>
          <p:cNvSpPr txBox="1">
            <a:spLocks noGrp="1"/>
          </p:cNvSpPr>
          <p:nvPr>
            <p:ph type="dt" sz="half" idx="2"/>
          </p:nvPr>
        </p:nvSpPr>
        <p:spPr>
          <a:xfrm>
            <a:off x="269875" y="6267450"/>
            <a:ext cx="714375" cy="427038"/>
          </a:xfrm>
          <a:prstGeom prst="rect">
            <a:avLst/>
          </a:prstGeom>
          <a:noFill/>
          <a:ln>
            <a:noFill/>
          </a:ln>
        </p:spPr>
        <p:txBody>
          <a:bodyPr lIns="0" tIns="0" rIns="0" bIns="0"/>
          <a:lstStyle>
            <a:lvl1pPr lvl="0" defTabSz="839876" rtl="0" fontAlgn="auto" hangingPunct="0">
              <a:spcBef>
                <a:spcPts val="0"/>
              </a:spcBef>
              <a:spcAft>
                <a:spcPts val="0"/>
              </a:spcAft>
              <a:buNone/>
              <a:tabLst/>
              <a:defRPr lang="de-DE" sz="1300" kern="1200" dirty="0">
                <a:solidFill>
                  <a:schemeClr val="accent1"/>
                </a:solidFill>
                <a:latin typeface="Trebuchet MS" pitchFamily="34" charset="0"/>
                <a:ea typeface="Arial Unicode MS" pitchFamily="2"/>
                <a:cs typeface="Tahoma" pitchFamily="2"/>
              </a:defRPr>
            </a:lvl1pPr>
          </a:lstStyle>
          <a:p>
            <a:pPr>
              <a:defRPr/>
            </a:pPr>
            <a:endParaRPr/>
          </a:p>
        </p:txBody>
      </p:sp>
      <p:sp>
        <p:nvSpPr>
          <p:cNvPr id="8" name="Fußzeilenplatzhalter 7"/>
          <p:cNvSpPr txBox="1">
            <a:spLocks noGrp="1"/>
          </p:cNvSpPr>
          <p:nvPr>
            <p:ph type="ftr" sz="quarter" idx="3"/>
          </p:nvPr>
        </p:nvSpPr>
        <p:spPr>
          <a:xfrm>
            <a:off x="1136650" y="6267450"/>
            <a:ext cx="7777163" cy="427038"/>
          </a:xfrm>
          <a:prstGeom prst="rect">
            <a:avLst/>
          </a:prstGeom>
          <a:noFill/>
          <a:ln>
            <a:noFill/>
          </a:ln>
        </p:spPr>
        <p:txBody>
          <a:bodyPr lIns="0" tIns="0" rIns="0" bIns="0"/>
          <a:lstStyle>
            <a:lvl1pPr lvl="0" algn="l" defTabSz="839876" rtl="0" fontAlgn="auto" hangingPunct="0">
              <a:spcBef>
                <a:spcPts val="0"/>
              </a:spcBef>
              <a:spcAft>
                <a:spcPts val="0"/>
              </a:spcAft>
              <a:buNone/>
              <a:tabLst/>
              <a:defRPr lang="de-DE" sz="1300" kern="1200" dirty="0">
                <a:solidFill>
                  <a:schemeClr val="accent1"/>
                </a:solidFill>
                <a:latin typeface="Trebuchet MS" pitchFamily="34" charset="0"/>
                <a:ea typeface="Arial Unicode MS" pitchFamily="2"/>
                <a:cs typeface="Tahoma" pitchFamily="2"/>
              </a:defRPr>
            </a:lvl1pPr>
          </a:lstStyle>
          <a:p>
            <a:pPr>
              <a:defRPr/>
            </a:pPr>
            <a:endParaRPr/>
          </a:p>
        </p:txBody>
      </p:sp>
      <p:sp>
        <p:nvSpPr>
          <p:cNvPr id="9" name="Foliennummernplatzhalter 8"/>
          <p:cNvSpPr txBox="1">
            <a:spLocks noGrp="1"/>
          </p:cNvSpPr>
          <p:nvPr>
            <p:ph type="sldNum" sz="quarter" idx="4"/>
          </p:nvPr>
        </p:nvSpPr>
        <p:spPr>
          <a:xfrm>
            <a:off x="9056688" y="6267450"/>
            <a:ext cx="576262" cy="427038"/>
          </a:xfrm>
          <a:prstGeom prst="rect">
            <a:avLst/>
          </a:prstGeom>
          <a:noFill/>
          <a:ln>
            <a:noFill/>
          </a:ln>
        </p:spPr>
        <p:txBody>
          <a:bodyPr lIns="0" tIns="0" rIns="0" bIns="0"/>
          <a:lstStyle>
            <a:lvl1pPr lvl="0" algn="r" defTabSz="839876" rtl="0" fontAlgn="auto" hangingPunct="0">
              <a:spcBef>
                <a:spcPts val="0"/>
              </a:spcBef>
              <a:spcAft>
                <a:spcPts val="0"/>
              </a:spcAft>
              <a:buNone/>
              <a:tabLst/>
              <a:defRPr lang="de-DE" sz="1300" kern="1200" dirty="0">
                <a:solidFill>
                  <a:schemeClr val="accent1"/>
                </a:solidFill>
                <a:latin typeface="Trebuchet MS" pitchFamily="34" charset="0"/>
                <a:ea typeface="Arial Unicode MS" pitchFamily="2"/>
                <a:cs typeface="Tahoma" pitchFamily="2"/>
              </a:defRPr>
            </a:lvl1pPr>
          </a:lstStyle>
          <a:p>
            <a:pPr>
              <a:defRPr/>
            </a:pPr>
            <a:endParaRPr/>
          </a:p>
        </p:txBody>
      </p:sp>
      <p:sp>
        <p:nvSpPr>
          <p:cNvPr id="14" name="AutoShape 2"/>
          <p:cNvSpPr>
            <a:spLocks noChangeArrowheads="1"/>
          </p:cNvSpPr>
          <p:nvPr/>
        </p:nvSpPr>
        <p:spPr bwMode="auto">
          <a:xfrm>
            <a:off x="0" y="815975"/>
            <a:ext cx="9906000" cy="65088"/>
          </a:xfrm>
          <a:prstGeom prst="roundRect">
            <a:avLst>
              <a:gd name="adj" fmla="val 2269"/>
            </a:avLst>
          </a:prstGeom>
          <a:solidFill>
            <a:srgbClr val="E6E6E6"/>
          </a:solidFill>
          <a:ln w="9525">
            <a:noFill/>
            <a:round/>
            <a:headEnd/>
            <a:tailEnd/>
          </a:ln>
          <a:effectLst/>
        </p:spPr>
        <p:txBody>
          <a:bodyPr wrap="none" lIns="83988" tIns="41994" rIns="83988" bIns="41994" anchor="ctr"/>
          <a:lstStyle/>
          <a:p>
            <a:pPr defTabSz="839876" fontAlgn="auto">
              <a:spcBef>
                <a:spcPts val="0"/>
              </a:spcBef>
              <a:spcAft>
                <a:spcPts val="0"/>
              </a:spcAft>
              <a:defRPr/>
            </a:pPr>
            <a:endParaRPr lang="de-DE">
              <a:latin typeface="+mn-lt"/>
            </a:endParaRPr>
          </a:p>
        </p:txBody>
      </p:sp>
      <p:sp>
        <p:nvSpPr>
          <p:cNvPr id="16" name="AutoShape 4"/>
          <p:cNvSpPr>
            <a:spLocks noChangeArrowheads="1"/>
          </p:cNvSpPr>
          <p:nvPr/>
        </p:nvSpPr>
        <p:spPr bwMode="auto">
          <a:xfrm>
            <a:off x="269875" y="1152525"/>
            <a:ext cx="9359900" cy="4572000"/>
          </a:xfrm>
          <a:prstGeom prst="roundRect">
            <a:avLst>
              <a:gd name="adj" fmla="val 218"/>
            </a:avLst>
          </a:prstGeom>
          <a:solidFill>
            <a:srgbClr val="FFFFFF"/>
          </a:solidFill>
          <a:ln w="9525">
            <a:noFill/>
            <a:round/>
            <a:headEnd/>
            <a:tailEnd/>
          </a:ln>
          <a:effectLst>
            <a:outerShdw dist="38100" dir="2700000" algn="ctr" rotWithShape="0">
              <a:srgbClr val="2A2526">
                <a:alpha val="20044"/>
              </a:srgbClr>
            </a:outerShdw>
          </a:effectLst>
        </p:spPr>
        <p:txBody>
          <a:bodyPr wrap="none" lIns="83988" tIns="41994" rIns="83988" bIns="41994" anchor="ctr"/>
          <a:lstStyle/>
          <a:p>
            <a:pPr defTabSz="839876" fontAlgn="auto">
              <a:spcBef>
                <a:spcPts val="0"/>
              </a:spcBef>
              <a:spcAft>
                <a:spcPts val="0"/>
              </a:spcAft>
              <a:defRPr/>
            </a:pPr>
            <a:endParaRPr lang="de-DE">
              <a:latin typeface="+mn-lt"/>
            </a:endParaRPr>
          </a:p>
        </p:txBody>
      </p:sp>
      <p:sp>
        <p:nvSpPr>
          <p:cNvPr id="17" name="AutoShape 10"/>
          <p:cNvSpPr>
            <a:spLocks noChangeArrowheads="1"/>
          </p:cNvSpPr>
          <p:nvPr/>
        </p:nvSpPr>
        <p:spPr bwMode="auto">
          <a:xfrm>
            <a:off x="269875" y="5976938"/>
            <a:ext cx="9359900" cy="41275"/>
          </a:xfrm>
          <a:prstGeom prst="roundRect">
            <a:avLst>
              <a:gd name="adj" fmla="val 4542"/>
            </a:avLst>
          </a:prstGeom>
          <a:solidFill>
            <a:srgbClr val="8E141E"/>
          </a:solidFill>
          <a:ln w="9525">
            <a:noFill/>
            <a:round/>
            <a:headEnd/>
            <a:tailEnd/>
          </a:ln>
          <a:effectLst/>
        </p:spPr>
        <p:txBody>
          <a:bodyPr wrap="none" lIns="83988" tIns="41994" rIns="83988" bIns="41994" anchor="ctr"/>
          <a:lstStyle/>
          <a:p>
            <a:pPr defTabSz="839876" fontAlgn="auto">
              <a:spcBef>
                <a:spcPts val="0"/>
              </a:spcBef>
              <a:spcAft>
                <a:spcPts val="0"/>
              </a:spcAft>
              <a:defRPr/>
            </a:pPr>
            <a:endParaRPr lang="de-DE">
              <a:latin typeface="+mn-lt"/>
            </a:endParaRPr>
          </a:p>
        </p:txBody>
      </p:sp>
      <p:pic>
        <p:nvPicPr>
          <p:cNvPr id="1033" name="Grafik 10" descr="GrunebergLogo.png"/>
          <p:cNvPicPr>
            <a:picLocks noChangeAspect="1"/>
          </p:cNvPicPr>
          <p:nvPr/>
        </p:nvPicPr>
        <p:blipFill>
          <a:blip r:embed="rId14"/>
          <a:srcRect/>
          <a:stretch>
            <a:fillRect/>
          </a:stretch>
        </p:blipFill>
        <p:spPr bwMode="auto">
          <a:xfrm>
            <a:off x="8154988" y="228600"/>
            <a:ext cx="1485900" cy="3746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43" r:id="rId7"/>
    <p:sldLayoutId id="2147483750" r:id="rId8"/>
    <p:sldLayoutId id="2147483751" r:id="rId9"/>
    <p:sldLayoutId id="2147483752" r:id="rId10"/>
    <p:sldLayoutId id="2147483753" r:id="rId11"/>
    <p:sldLayoutId id="2147483754" r:id="rId12"/>
  </p:sldLayoutIdLst>
  <p:transition/>
  <p:hf hdr="0"/>
  <p:txStyles>
    <p:titleStyle>
      <a:lvl1pPr algn="l" rtl="0" eaLnBrk="1" fontAlgn="base" hangingPunct="1">
        <a:spcBef>
          <a:spcPct val="0"/>
        </a:spcBef>
        <a:spcAft>
          <a:spcPct val="0"/>
        </a:spcAft>
        <a:defRPr lang="de-DE" kern="1200">
          <a:solidFill>
            <a:srgbClr val="2A2526"/>
          </a:solidFill>
          <a:latin typeface="Lucida Bright" pitchFamily="18"/>
          <a:ea typeface="Arial Unicode MS" pitchFamily="2"/>
          <a:cs typeface="Arial Unicode MS" pitchFamily="2"/>
        </a:defRPr>
      </a:lvl1pPr>
      <a:lvl2pPr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2pPr>
      <a:lvl3pPr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3pPr>
      <a:lvl4pPr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4pPr>
      <a:lvl5pPr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5pPr>
      <a:lvl6pPr marL="457200"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6pPr>
      <a:lvl7pPr marL="914400"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7pPr>
      <a:lvl8pPr marL="1371600"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8pPr>
      <a:lvl9pPr marL="1828800" algn="l" rtl="0" eaLnBrk="1" fontAlgn="base" hangingPunct="1">
        <a:spcBef>
          <a:spcPct val="0"/>
        </a:spcBef>
        <a:spcAft>
          <a:spcPct val="0"/>
        </a:spcAft>
        <a:defRPr>
          <a:solidFill>
            <a:srgbClr val="2A2526"/>
          </a:solidFill>
          <a:latin typeface="Lucida Bright" pitchFamily="18" charset="0"/>
          <a:ea typeface="Arial Unicode MS" pitchFamily="34" charset="-128"/>
          <a:cs typeface="Arial Unicode MS" pitchFamily="34" charset="-128"/>
        </a:defRPr>
      </a:lvl9pPr>
    </p:titleStyle>
    <p:bodyStyle>
      <a:lvl1pPr algn="l" rtl="0" eaLnBrk="1" fontAlgn="base" hangingPunct="1">
        <a:spcBef>
          <a:spcPct val="0"/>
        </a:spcBef>
        <a:spcAft>
          <a:spcPts val="1300"/>
        </a:spcAft>
        <a:defRPr lang="de-DE" sz="1500" kern="1200">
          <a:solidFill>
            <a:srgbClr val="737072"/>
          </a:solidFill>
          <a:latin typeface="Trebuchet MS" pitchFamily="34"/>
          <a:ea typeface="Arial Unicode MS" pitchFamily="2"/>
          <a:cs typeface="Arial Unicode MS" pitchFamily="2"/>
        </a:defRPr>
      </a:lvl1pPr>
      <a:lvl2pPr marL="742950" indent="-285750" algn="l" rtl="0" eaLnBrk="1" fontAlgn="base" hangingPunct="1">
        <a:spcBef>
          <a:spcPct val="20000"/>
        </a:spcBef>
        <a:spcAft>
          <a:spcPct val="0"/>
        </a:spcAft>
        <a:buChar char="–"/>
        <a:defRPr sz="2800">
          <a:solidFill>
            <a:schemeClr val="tx1"/>
          </a:solidFill>
          <a:latin typeface="Arial" charset="0"/>
          <a:ea typeface="Arial Unicode MS" pitchFamily="34" charset="-128"/>
          <a:cs typeface="Arial Unicode MS" pitchFamily="34" charset="-128"/>
        </a:defRPr>
      </a:lvl2pPr>
      <a:lvl3pPr marL="1143000" indent="-228600" algn="l" rtl="0" eaLnBrk="1" fontAlgn="base" hangingPunct="1">
        <a:spcBef>
          <a:spcPct val="20000"/>
        </a:spcBef>
        <a:spcAft>
          <a:spcPct val="0"/>
        </a:spcAft>
        <a:buChar char="•"/>
        <a:defRPr sz="2400">
          <a:solidFill>
            <a:schemeClr val="tx1"/>
          </a:solidFill>
          <a:latin typeface="Arial" charset="0"/>
          <a:ea typeface="Arial Unicode MS" pitchFamily="34" charset="-128"/>
          <a:cs typeface="Arial Unicode MS" pitchFamily="34" charset="-128"/>
        </a:defRPr>
      </a:lvl3pPr>
      <a:lvl4pPr marL="16002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4pPr>
      <a:lvl5pPr marL="20574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5pPr>
      <a:lvl6pPr marL="25146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6pPr>
      <a:lvl7pPr marL="29718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7pPr>
      <a:lvl8pPr marL="34290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8pPr>
      <a:lvl9pPr marL="3886200" indent="-228600" algn="l" rtl="0" eaLnBrk="1" fontAlgn="base" hangingPunct="1">
        <a:spcBef>
          <a:spcPct val="20000"/>
        </a:spcBef>
        <a:spcAft>
          <a:spcPct val="0"/>
        </a:spcAft>
        <a:buChar char="»"/>
        <a:defRPr sz="2000">
          <a:solidFill>
            <a:schemeClr val="tx1"/>
          </a:solidFill>
          <a:latin typeface="Arial" charset="0"/>
          <a:ea typeface="Arial Unicode MS" pitchFamily="34" charset="-128"/>
          <a:cs typeface="Arial Unicode MS" pitchFamily="34" charset="-128"/>
        </a:defRPr>
      </a:lvl9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fontAlgn="auto">
              <a:spcBef>
                <a:spcPts val="0"/>
              </a:spcBef>
              <a:spcAft>
                <a:spcPts val="0"/>
              </a:spcAft>
            </a:pPr>
            <a:fld id="{96F1A57E-9025-4730-9242-0A14C7F235FE}" type="datetimeFigureOut">
              <a:rPr lang="de-DE" smtClean="0">
                <a:solidFill>
                  <a:prstClr val="black">
                    <a:tint val="75000"/>
                  </a:prstClr>
                </a:solidFill>
                <a:latin typeface="Calibri"/>
              </a:rPr>
              <a:pPr defTabSz="685800" fontAlgn="auto">
                <a:spcBef>
                  <a:spcPts val="0"/>
                </a:spcBef>
                <a:spcAft>
                  <a:spcPts val="0"/>
                </a:spcAft>
              </a:pPr>
              <a:t>24.09.2018</a:t>
            </a:fld>
            <a:endParaRPr lang="de-DE">
              <a:solidFill>
                <a:prstClr val="black">
                  <a:tint val="75000"/>
                </a:prstClr>
              </a:solidFill>
              <a:latin typeface="Calibri"/>
            </a:endParaRPr>
          </a:p>
        </p:txBody>
      </p:sp>
      <p:sp>
        <p:nvSpPr>
          <p:cNvPr id="5" name="Fußzeilenplatzhalt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fontAlgn="auto">
              <a:spcBef>
                <a:spcPts val="0"/>
              </a:spcBef>
              <a:spcAft>
                <a:spcPts val="0"/>
              </a:spcAft>
            </a:pPr>
            <a:endParaRPr lang="de-DE">
              <a:solidFill>
                <a:prstClr val="black">
                  <a:tint val="75000"/>
                </a:prstClr>
              </a:solidFill>
              <a:latin typeface="Calibri"/>
            </a:endParaRPr>
          </a:p>
        </p:txBody>
      </p:sp>
      <p:sp>
        <p:nvSpPr>
          <p:cNvPr id="6" name="Foliennummernplatzhalt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fontAlgn="auto">
              <a:spcBef>
                <a:spcPts val="0"/>
              </a:spcBef>
              <a:spcAft>
                <a:spcPts val="0"/>
              </a:spcAft>
            </a:pPr>
            <a:fld id="{C6C1B884-5D32-40F3-8D7D-2D1D2BC7DEE2}" type="slidenum">
              <a:rPr lang="de-DE" smtClean="0">
                <a:solidFill>
                  <a:prstClr val="black">
                    <a:tint val="75000"/>
                  </a:prstClr>
                </a:solidFill>
                <a:latin typeface="Calibri"/>
              </a:rPr>
              <a:pPr defTabSz="685800" fontAlgn="auto">
                <a:spcBef>
                  <a:spcPts val="0"/>
                </a:spcBef>
                <a:spcAft>
                  <a:spcPts val="0"/>
                </a:spcAft>
              </a:pPr>
              <a:t>‹Nr.›</a:t>
            </a:fld>
            <a:endParaRPr lang="de-DE">
              <a:solidFill>
                <a:prstClr val="black">
                  <a:tint val="75000"/>
                </a:prstClr>
              </a:solidFill>
              <a:latin typeface="Calibri"/>
            </a:endParaRPr>
          </a:p>
        </p:txBody>
      </p:sp>
    </p:spTree>
    <p:extLst>
      <p:ext uri="{BB962C8B-B14F-4D97-AF65-F5344CB8AC3E}">
        <p14:creationId xmlns:p14="http://schemas.microsoft.com/office/powerpoint/2010/main" val="396592280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450000" y="1124744"/>
            <a:ext cx="9000000" cy="675256"/>
          </a:xfrm>
        </p:spPr>
        <p:txBody>
          <a:bodyPr/>
          <a:lstStyle/>
          <a:p>
            <a:r>
              <a:rPr lang="de-DE" sz="1800" dirty="0" smtClean="0"/>
              <a:t>I. Ausgangssituation: Zuständigkeit für die hoheitliche Abfallentsorgung als </a:t>
            </a:r>
            <a:r>
              <a:rPr lang="de-DE" sz="1800" dirty="0" err="1" smtClean="0"/>
              <a:t>örE</a:t>
            </a:r>
            <a:r>
              <a:rPr lang="de-DE" sz="1800" dirty="0" smtClean="0"/>
              <a:t>  im Gebiet Rheinisch-Bergischer/Oberbergischer Kreis</a:t>
            </a:r>
            <a:endParaRPr lang="de-DE" sz="1800" dirty="0"/>
          </a:p>
        </p:txBody>
      </p:sp>
      <p:sp>
        <p:nvSpPr>
          <p:cNvPr id="6" name="Textplatzhalter 5"/>
          <p:cNvSpPr>
            <a:spLocks noGrp="1"/>
          </p:cNvSpPr>
          <p:nvPr>
            <p:ph type="body" sz="quarter" idx="13"/>
          </p:nvPr>
        </p:nvSpPr>
        <p:spPr>
          <a:xfrm>
            <a:off x="450000" y="1844824"/>
            <a:ext cx="9000000" cy="3816024"/>
          </a:xfrm>
        </p:spPr>
        <p:txBody>
          <a:bodyPr/>
          <a:lstStyle/>
          <a:p>
            <a:r>
              <a:rPr lang="de-DE" dirty="0" smtClean="0"/>
              <a:t>Gesetzliche Grundlage: §§ 17, 20 </a:t>
            </a:r>
            <a:r>
              <a:rPr lang="de-DE" dirty="0" err="1" smtClean="0"/>
              <a:t>KrWG</a:t>
            </a:r>
            <a:r>
              <a:rPr lang="de-DE" dirty="0" smtClean="0"/>
              <a:t> </a:t>
            </a:r>
            <a:r>
              <a:rPr lang="de-DE" dirty="0" err="1" smtClean="0"/>
              <a:t>i.V.m</a:t>
            </a:r>
            <a:r>
              <a:rPr lang="de-DE" dirty="0" smtClean="0"/>
              <a:t>. § 5 Abs. 1, 6 </a:t>
            </a:r>
            <a:r>
              <a:rPr lang="de-DE" dirty="0" err="1" smtClean="0"/>
              <a:t>LAbfG</a:t>
            </a:r>
            <a:r>
              <a:rPr lang="de-DE" dirty="0" smtClean="0"/>
              <a:t> NRW:</a:t>
            </a:r>
          </a:p>
          <a:p>
            <a:r>
              <a:rPr lang="de-DE" dirty="0"/>
              <a:t>	</a:t>
            </a:r>
            <a:r>
              <a:rPr lang="de-DE" dirty="0" smtClean="0"/>
              <a:t>			</a:t>
            </a:r>
          </a:p>
          <a:p>
            <a:r>
              <a:rPr lang="de-DE" dirty="0"/>
              <a:t>	</a:t>
            </a:r>
            <a:r>
              <a:rPr lang="de-DE" dirty="0" smtClean="0"/>
              <a:t>	</a:t>
            </a:r>
          </a:p>
          <a:p>
            <a:r>
              <a:rPr lang="de-DE" dirty="0" smtClean="0"/>
              <a:t>		</a:t>
            </a:r>
          </a:p>
          <a:p>
            <a:r>
              <a:rPr lang="de-DE" dirty="0"/>
              <a:t>	</a:t>
            </a:r>
            <a:r>
              <a:rPr lang="de-DE" dirty="0" smtClean="0"/>
              <a:t>		                       </a:t>
            </a:r>
          </a:p>
          <a:p>
            <a:endParaRPr lang="de-DE" dirty="0"/>
          </a:p>
          <a:p>
            <a:r>
              <a:rPr lang="de-DE" dirty="0" smtClean="0"/>
              <a:t>	 			</a:t>
            </a:r>
          </a:p>
          <a:p>
            <a:pPr>
              <a:lnSpc>
                <a:spcPts val="1500"/>
              </a:lnSpc>
            </a:pPr>
            <a:r>
              <a:rPr lang="de-DE" dirty="0"/>
              <a:t>	</a:t>
            </a:r>
            <a:r>
              <a:rPr lang="de-DE" dirty="0" smtClean="0"/>
              <a:t>			</a:t>
            </a:r>
            <a:r>
              <a:rPr lang="de-DE" sz="1400" dirty="0" smtClean="0"/>
              <a:t>geteilte Zuständigkeit: - Erfassung/Transport an die                                                                                               						        Anlagen des Kreises</a:t>
            </a:r>
          </a:p>
          <a:p>
            <a:pPr>
              <a:lnSpc>
                <a:spcPts val="1500"/>
              </a:lnSpc>
            </a:pPr>
            <a:r>
              <a:rPr lang="de-DE" sz="1400" dirty="0" smtClean="0"/>
              <a:t>                                                                                                 - weitere Entsorgung </a:t>
            </a:r>
            <a:endParaRPr lang="de-DE" sz="1400" dirty="0"/>
          </a:p>
        </p:txBody>
      </p:sp>
      <p:sp>
        <p:nvSpPr>
          <p:cNvPr id="8" name="Pfeil nach unten 7"/>
          <p:cNvSpPr/>
          <p:nvPr/>
        </p:nvSpPr>
        <p:spPr bwMode="auto">
          <a:xfrm>
            <a:off x="2216696" y="3140968"/>
            <a:ext cx="484632" cy="576064"/>
          </a:xfrm>
          <a:prstGeom prst="downArrow">
            <a:avLst/>
          </a:prstGeom>
          <a:solidFill>
            <a:srgbClr val="00B0F0"/>
          </a:solidFill>
          <a:ln w="9525">
            <a:noFill/>
            <a:round/>
            <a:headEnd/>
            <a:tailEnd/>
          </a:ln>
          <a:effectLst/>
        </p:spPr>
        <p:txBody>
          <a:bodyPr wrap="none" rtlCol="0" anchor="ctr"/>
          <a:lstStyle/>
          <a:p>
            <a:pPr algn="ctr"/>
            <a:endParaRPr lang="de-DE"/>
          </a:p>
        </p:txBody>
      </p:sp>
      <p:sp>
        <p:nvSpPr>
          <p:cNvPr id="9" name="Pfeil nach unten 8"/>
          <p:cNvSpPr/>
          <p:nvPr/>
        </p:nvSpPr>
        <p:spPr bwMode="auto">
          <a:xfrm>
            <a:off x="6013696" y="3191272"/>
            <a:ext cx="484632" cy="525760"/>
          </a:xfrm>
          <a:prstGeom prst="downArrow">
            <a:avLst/>
          </a:prstGeom>
          <a:solidFill>
            <a:srgbClr val="00B0F0"/>
          </a:solidFill>
          <a:ln w="9525">
            <a:noFill/>
            <a:round/>
            <a:headEnd/>
            <a:tailEnd/>
          </a:ln>
          <a:effectLst/>
        </p:spPr>
        <p:txBody>
          <a:bodyPr wrap="none" rtlCol="0" anchor="ctr"/>
          <a:lstStyle/>
          <a:p>
            <a:pPr algn="ctr"/>
            <a:endParaRPr lang="de-DE"/>
          </a:p>
        </p:txBody>
      </p:sp>
      <p:sp>
        <p:nvSpPr>
          <p:cNvPr id="10" name="Eingekerbter Pfeil nach rechts 9"/>
          <p:cNvSpPr/>
          <p:nvPr/>
        </p:nvSpPr>
        <p:spPr bwMode="auto">
          <a:xfrm>
            <a:off x="1856656" y="4725144"/>
            <a:ext cx="1656184" cy="720080"/>
          </a:xfrm>
          <a:prstGeom prst="notchedRightArrow">
            <a:avLst>
              <a:gd name="adj1" fmla="val 50000"/>
              <a:gd name="adj2" fmla="val 40463"/>
            </a:avLst>
          </a:prstGeom>
          <a:solidFill>
            <a:srgbClr val="92D050"/>
          </a:solidFill>
          <a:ln w="9525">
            <a:noFill/>
            <a:round/>
            <a:headEnd/>
            <a:tailEnd/>
          </a:ln>
          <a:effectLst/>
        </p:spPr>
        <p:txBody>
          <a:bodyPr wrap="none" rtlCol="0" anchor="ctr"/>
          <a:lstStyle/>
          <a:p>
            <a:pPr algn="ctr"/>
            <a:endParaRPr lang="de-DE"/>
          </a:p>
        </p:txBody>
      </p:sp>
      <p:sp>
        <p:nvSpPr>
          <p:cNvPr id="7" name="Fußzeilenplatzhalter 6"/>
          <p:cNvSpPr>
            <a:spLocks noGrp="1"/>
          </p:cNvSpPr>
          <p:nvPr>
            <p:ph type="ftr" sz="quarter" idx="15"/>
          </p:nvPr>
        </p:nvSpPr>
        <p:spPr>
          <a:xfrm>
            <a:off x="135260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11" name="Datumsplatzhalter 3"/>
          <p:cNvSpPr>
            <a:spLocks noGrp="1"/>
          </p:cNvSpPr>
          <p:nvPr>
            <p:ph type="dt" sz="half" idx="14"/>
          </p:nvPr>
        </p:nvSpPr>
        <p:spPr>
          <a:xfrm>
            <a:off x="421089" y="6291118"/>
            <a:ext cx="866701" cy="427038"/>
          </a:xfrm>
        </p:spPr>
        <p:txBody>
          <a:bodyPr/>
          <a:lstStyle/>
          <a:p>
            <a:pPr>
              <a:defRPr/>
            </a:pPr>
            <a:r>
              <a:rPr lang="de-DE" dirty="0" smtClean="0"/>
              <a:t>02.05.2018</a:t>
            </a:r>
            <a:endParaRPr lang="de-DE" dirty="0"/>
          </a:p>
        </p:txBody>
      </p:sp>
      <p:sp>
        <p:nvSpPr>
          <p:cNvPr id="12" name="Foliennummernplatzhalter 5"/>
          <p:cNvSpPr>
            <a:spLocks noGrp="1"/>
          </p:cNvSpPr>
          <p:nvPr>
            <p:ph type="sldNum" sz="quarter" idx="16"/>
          </p:nvPr>
        </p:nvSpPr>
        <p:spPr>
          <a:xfrm>
            <a:off x="9056688" y="6267450"/>
            <a:ext cx="576262" cy="427038"/>
          </a:xfrm>
        </p:spPr>
        <p:txBody>
          <a:bodyPr/>
          <a:lstStyle/>
          <a:p>
            <a:pPr>
              <a:defRPr/>
            </a:pPr>
            <a:fld id="{514B70BC-7C5A-4BCA-BE15-534E8AB47517}" type="slidenum">
              <a:rPr lang="de-DE" smtClean="0"/>
              <a:pPr>
                <a:defRPr/>
              </a:pPr>
              <a:t>1</a:t>
            </a:fld>
            <a:endParaRPr lang="de-DE" dirty="0"/>
          </a:p>
        </p:txBody>
      </p:sp>
      <p:sp>
        <p:nvSpPr>
          <p:cNvPr id="2" name="Ellipse 1"/>
          <p:cNvSpPr/>
          <p:nvPr/>
        </p:nvSpPr>
        <p:spPr bwMode="auto">
          <a:xfrm>
            <a:off x="1661784" y="2276872"/>
            <a:ext cx="1491016" cy="72008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Erfassung und </a:t>
            </a:r>
          </a:p>
          <a:p>
            <a:pPr algn="ctr"/>
            <a:r>
              <a:rPr lang="de-DE" sz="1400" dirty="0" smtClean="0"/>
              <a:t>Transport	 </a:t>
            </a:r>
            <a:endParaRPr lang="de-DE" sz="1400" dirty="0"/>
          </a:p>
        </p:txBody>
      </p:sp>
      <p:sp>
        <p:nvSpPr>
          <p:cNvPr id="3" name="Ellipse 2"/>
          <p:cNvSpPr/>
          <p:nvPr/>
        </p:nvSpPr>
        <p:spPr bwMode="auto">
          <a:xfrm>
            <a:off x="4448944" y="2276872"/>
            <a:ext cx="3816424" cy="91440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„weitere Entsorgung“ –  </a:t>
            </a:r>
          </a:p>
          <a:p>
            <a:pPr algn="ctr"/>
            <a:r>
              <a:rPr lang="de-DE" sz="1400" dirty="0" smtClean="0"/>
              <a:t>Betrieb der Entsorgungsanlagen</a:t>
            </a:r>
            <a:endParaRPr lang="de-DE" sz="1400" dirty="0"/>
          </a:p>
        </p:txBody>
      </p:sp>
      <p:sp>
        <p:nvSpPr>
          <p:cNvPr id="4" name="Ellipse 3"/>
          <p:cNvSpPr/>
          <p:nvPr/>
        </p:nvSpPr>
        <p:spPr bwMode="auto">
          <a:xfrm>
            <a:off x="1661784" y="3717032"/>
            <a:ext cx="1707040" cy="648072"/>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a:t>k</a:t>
            </a:r>
            <a:r>
              <a:rPr lang="de-DE" sz="1400" dirty="0" smtClean="0"/>
              <a:t>reisangehörige</a:t>
            </a:r>
          </a:p>
          <a:p>
            <a:pPr algn="ctr"/>
            <a:r>
              <a:rPr lang="de-DE" sz="1400" dirty="0" smtClean="0"/>
              <a:t>Gemeinden</a:t>
            </a:r>
            <a:endParaRPr lang="de-DE" sz="1400" dirty="0"/>
          </a:p>
        </p:txBody>
      </p:sp>
      <p:sp>
        <p:nvSpPr>
          <p:cNvPr id="13" name="Ellipse 12"/>
          <p:cNvSpPr/>
          <p:nvPr/>
        </p:nvSpPr>
        <p:spPr bwMode="auto">
          <a:xfrm>
            <a:off x="5097016" y="3698091"/>
            <a:ext cx="2376264" cy="739021"/>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Kreise</a:t>
            </a:r>
            <a:endParaRPr lang="de-DE" sz="1400" dirty="0"/>
          </a:p>
        </p:txBody>
      </p:sp>
    </p:spTree>
    <p:extLst>
      <p:ext uri="{BB962C8B-B14F-4D97-AF65-F5344CB8AC3E}">
        <p14:creationId xmlns:p14="http://schemas.microsoft.com/office/powerpoint/2010/main" val="187292736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73707"/>
            <a:ext cx="9000000" cy="626293"/>
          </a:xfrm>
        </p:spPr>
        <p:txBody>
          <a:bodyPr/>
          <a:lstStyle/>
          <a:p>
            <a:r>
              <a:rPr lang="de-DE" sz="1800" dirty="0" smtClean="0"/>
              <a:t>VI. Erteilung eines Verhandlungsmandats an die BWS (ohne BTV)</a:t>
            </a:r>
            <a:endParaRPr lang="de-DE" sz="1800" dirty="0"/>
          </a:p>
        </p:txBody>
      </p:sp>
      <p:sp>
        <p:nvSpPr>
          <p:cNvPr id="3" name="Textplatzhalter 2"/>
          <p:cNvSpPr>
            <a:spLocks noGrp="1"/>
          </p:cNvSpPr>
          <p:nvPr>
            <p:ph type="body" sz="quarter" idx="13"/>
          </p:nvPr>
        </p:nvSpPr>
        <p:spPr/>
        <p:txBody>
          <a:bodyPr/>
          <a:lstStyle/>
          <a:p>
            <a:r>
              <a:rPr lang="de-DE" dirty="0" smtClean="0"/>
              <a:t>Vorteile:</a:t>
            </a:r>
          </a:p>
          <a:p>
            <a:pPr marL="285750" indent="-285750">
              <a:buFont typeface="Arial" panose="020B0604020202020204" pitchFamily="34" charset="0"/>
              <a:buChar char="•"/>
            </a:pPr>
            <a:r>
              <a:rPr lang="de-DE" dirty="0" smtClean="0"/>
              <a:t>Erteilung eines einheitlichen Verhandlungsmandats</a:t>
            </a:r>
          </a:p>
          <a:p>
            <a:pPr marL="285750" indent="-285750">
              <a:buFont typeface="Arial" panose="020B0604020202020204" pitchFamily="34" charset="0"/>
              <a:buChar char="•"/>
            </a:pPr>
            <a:r>
              <a:rPr lang="de-DE" dirty="0" smtClean="0"/>
              <a:t>Rückkoppelung unmittelbar an die </a:t>
            </a:r>
            <a:r>
              <a:rPr lang="de-DE" dirty="0" err="1" smtClean="0"/>
              <a:t>örE</a:t>
            </a:r>
            <a:r>
              <a:rPr lang="de-DE" dirty="0" smtClean="0"/>
              <a:t> gewährleistet, keine Zwischenschaltung eines weiteren Dritten (BTV)</a:t>
            </a:r>
          </a:p>
          <a:p>
            <a:pPr marL="285750" indent="-285750">
              <a:buFont typeface="Arial" panose="020B0604020202020204" pitchFamily="34" charset="0"/>
              <a:buChar char="•"/>
            </a:pPr>
            <a:r>
              <a:rPr lang="de-DE" dirty="0" smtClean="0"/>
              <a:t>Beibehaltung der komplexen Zuständigkeitsverteilung: ASTO, BAV, Kommunen zugleich mit der Möglichkeit der Verhandlung einer AV.</a:t>
            </a:r>
          </a:p>
          <a:p>
            <a:pPr marL="285750" indent="-285750">
              <a:buFont typeface="Arial" panose="020B0604020202020204" pitchFamily="34" charset="0"/>
              <a:buChar char="•"/>
            </a:pPr>
            <a:r>
              <a:rPr lang="de-DE" dirty="0" smtClean="0"/>
              <a:t>In-House-Beauftragung bei einer Beteiligung von ASTO, BAV, Kommunen grundsätzlich möglich (vorbehaltlich einer weiteren Prüfung)</a:t>
            </a:r>
          </a:p>
          <a:p>
            <a:pPr marL="285750" indent="-285750">
              <a:buFont typeface="Arial" panose="020B0604020202020204" pitchFamily="34" charset="0"/>
              <a:buChar char="•"/>
            </a:pPr>
            <a:r>
              <a:rPr lang="de-DE" dirty="0" smtClean="0"/>
              <a:t>Vereinfachtes Modell: höhere Rechtssicherheit</a:t>
            </a:r>
          </a:p>
          <a:p>
            <a:pPr marL="285750" indent="-285750">
              <a:buFont typeface="Arial" panose="020B0604020202020204" pitchFamily="34" charset="0"/>
              <a:buChar char="•"/>
            </a:pPr>
            <a:r>
              <a:rPr lang="de-DE" dirty="0" smtClean="0"/>
              <a:t>BWS: </a:t>
            </a:r>
            <a:r>
              <a:rPr lang="de-DE" smtClean="0"/>
              <a:t>nur zehn </a:t>
            </a:r>
            <a:r>
              <a:rPr lang="de-DE" dirty="0" smtClean="0"/>
              <a:t>Gesellschafter, vereinfachtere Abstimmung als bisher (BTV: 40 Vertreter) möglich. </a:t>
            </a:r>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10</a:t>
            </a:fld>
            <a:endParaRPr lang="de-DE"/>
          </a:p>
        </p:txBody>
      </p:sp>
      <p:sp>
        <p:nvSpPr>
          <p:cNvPr id="7"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8"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Tree>
    <p:extLst>
      <p:ext uri="{BB962C8B-B14F-4D97-AF65-F5344CB8AC3E}">
        <p14:creationId xmlns:p14="http://schemas.microsoft.com/office/powerpoint/2010/main" val="353130264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24744"/>
            <a:ext cx="9000000" cy="675256"/>
          </a:xfrm>
        </p:spPr>
        <p:txBody>
          <a:bodyPr/>
          <a:lstStyle/>
          <a:p>
            <a:r>
              <a:rPr lang="de-DE" sz="1800" dirty="0" smtClean="0"/>
              <a:t>VI. Erteilung eines Verhandlungsmandats an die BWS (ohne BTV)</a:t>
            </a:r>
            <a:endParaRPr lang="de-DE" sz="1800" dirty="0"/>
          </a:p>
        </p:txBody>
      </p:sp>
      <p:sp>
        <p:nvSpPr>
          <p:cNvPr id="3" name="Textplatzhalter 2"/>
          <p:cNvSpPr>
            <a:spLocks noGrp="1"/>
          </p:cNvSpPr>
          <p:nvPr>
            <p:ph type="body" sz="quarter" idx="13"/>
          </p:nvPr>
        </p:nvSpPr>
        <p:spPr/>
        <p:txBody>
          <a:bodyPr/>
          <a:lstStyle/>
          <a:p>
            <a:r>
              <a:rPr lang="de-DE" dirty="0" smtClean="0"/>
              <a:t>Konsequenz </a:t>
            </a:r>
          </a:p>
          <a:p>
            <a:pPr marL="285750" indent="-285750">
              <a:buFont typeface="Arial" panose="020B0604020202020204" pitchFamily="34" charset="0"/>
              <a:buChar char="•"/>
            </a:pPr>
            <a:r>
              <a:rPr lang="de-DE" dirty="0" smtClean="0"/>
              <a:t>Aufgabe des BTV fällt weg. Verhandlungsmandat wird in jedem Fall von der BWS wahrgenommen. Im Übrigen kann ein Verhandlungsmandat an den BTV nicht mehr von allen Verbandsmitgliedern erteilt werden, da diese im Zweifel keine </a:t>
            </a:r>
            <a:r>
              <a:rPr lang="de-DE" dirty="0" err="1" smtClean="0"/>
              <a:t>örE</a:t>
            </a:r>
            <a:r>
              <a:rPr lang="de-DE" dirty="0" smtClean="0"/>
              <a:t> mehr sind.</a:t>
            </a:r>
          </a:p>
          <a:p>
            <a:pPr marL="285750" indent="-285750">
              <a:buFont typeface="Arial" panose="020B0604020202020204" pitchFamily="34" charset="0"/>
              <a:buChar char="•"/>
            </a:pPr>
            <a:r>
              <a:rPr lang="de-DE" dirty="0" smtClean="0"/>
              <a:t>BTV „aufgabenentleerter“ Zweckverband.</a:t>
            </a:r>
          </a:p>
          <a:p>
            <a:pPr marL="285750" indent="-285750">
              <a:buFont typeface="Arial" panose="020B0604020202020204" pitchFamily="34" charset="0"/>
              <a:buChar char="•"/>
            </a:pPr>
            <a:r>
              <a:rPr lang="de-DE" dirty="0" smtClean="0"/>
              <a:t>BWS wird dagegen aufgewertet, Aufgaben der </a:t>
            </a:r>
            <a:r>
              <a:rPr lang="de-DE" dirty="0" err="1" smtClean="0"/>
              <a:t>örE</a:t>
            </a:r>
            <a:r>
              <a:rPr lang="de-DE" dirty="0" smtClean="0"/>
              <a:t> nach </a:t>
            </a:r>
            <a:r>
              <a:rPr lang="de-DE" dirty="0" err="1" smtClean="0"/>
              <a:t>VerpackG</a:t>
            </a:r>
            <a:r>
              <a:rPr lang="de-DE" dirty="0" smtClean="0"/>
              <a:t> (wie: Verhandlung Abstimmungsvereinbarung, </a:t>
            </a:r>
            <a:r>
              <a:rPr lang="de-DE" dirty="0" err="1" smtClean="0"/>
              <a:t>gglfs</a:t>
            </a:r>
            <a:r>
              <a:rPr lang="de-DE" dirty="0" smtClean="0"/>
              <a:t>. Rahmenvereinbarung, Nebenentgelte etc.) wird bei der BWS gebündelt.</a:t>
            </a:r>
          </a:p>
          <a:p>
            <a:endParaRPr lang="de-DE" dirty="0"/>
          </a:p>
          <a:p>
            <a:r>
              <a:rPr lang="de-DE" dirty="0" smtClean="0"/>
              <a:t> 		</a:t>
            </a:r>
            <a:r>
              <a:rPr lang="de-DE" b="1" dirty="0" smtClean="0"/>
              <a:t>Auflösung des BTV + Umstrukturierung der BWS (erfasst auch eine prozentuale 		Neuverteilung der Anteile!)</a:t>
            </a:r>
          </a:p>
          <a:p>
            <a:pPr marL="285750" indent="-285750">
              <a:buFontTx/>
              <a:buChar char="-"/>
            </a:pPr>
            <a:endParaRPr lang="de-DE" dirty="0" smtClean="0"/>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11</a:t>
            </a:fld>
            <a:endParaRPr lang="de-DE"/>
          </a:p>
        </p:txBody>
      </p:sp>
      <p:sp>
        <p:nvSpPr>
          <p:cNvPr id="7"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8"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
        <p:nvSpPr>
          <p:cNvPr id="4" name="Pfeil nach rechts 3"/>
          <p:cNvSpPr/>
          <p:nvPr/>
        </p:nvSpPr>
        <p:spPr bwMode="auto">
          <a:xfrm>
            <a:off x="560512" y="4797152"/>
            <a:ext cx="978408" cy="484632"/>
          </a:xfrm>
          <a:prstGeom prst="rightArrow">
            <a:avLst/>
          </a:prstGeom>
          <a:solidFill>
            <a:srgbClr val="00B0F0"/>
          </a:solidFill>
          <a:ln w="9525">
            <a:noFill/>
            <a:round/>
            <a:headEnd/>
            <a:tailEnd/>
          </a:ln>
          <a:effectLst/>
        </p:spPr>
        <p:txBody>
          <a:bodyPr wrap="none" rtlCol="0" anchor="ctr"/>
          <a:lstStyle/>
          <a:p>
            <a:pPr algn="ctr"/>
            <a:endParaRPr lang="de-DE"/>
          </a:p>
        </p:txBody>
      </p:sp>
    </p:spTree>
    <p:extLst>
      <p:ext uri="{BB962C8B-B14F-4D97-AF65-F5344CB8AC3E}">
        <p14:creationId xmlns:p14="http://schemas.microsoft.com/office/powerpoint/2010/main" val="40906434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96752"/>
            <a:ext cx="9000000" cy="288032"/>
          </a:xfrm>
        </p:spPr>
        <p:txBody>
          <a:bodyPr/>
          <a:lstStyle/>
          <a:p>
            <a:r>
              <a:rPr lang="de-DE" sz="1800" dirty="0" smtClean="0"/>
              <a:t>VIII. Umstrukturierung der BWS</a:t>
            </a:r>
            <a:endParaRPr lang="de-DE" sz="1800" dirty="0"/>
          </a:p>
        </p:txBody>
      </p:sp>
      <p:sp>
        <p:nvSpPr>
          <p:cNvPr id="3" name="Textplatzhalter 2"/>
          <p:cNvSpPr>
            <a:spLocks noGrp="1"/>
          </p:cNvSpPr>
          <p:nvPr>
            <p:ph type="body" sz="quarter" idx="13"/>
          </p:nvPr>
        </p:nvSpPr>
        <p:spPr>
          <a:xfrm>
            <a:off x="450000" y="1196752"/>
            <a:ext cx="9000000" cy="4464496"/>
          </a:xfrm>
        </p:spPr>
        <p:txBody>
          <a:bodyPr/>
          <a:lstStyle/>
          <a:p>
            <a:r>
              <a:rPr lang="de-DE" dirty="0"/>
              <a:t>	</a:t>
            </a:r>
            <a:r>
              <a:rPr lang="de-DE" dirty="0" smtClean="0"/>
              <a:t>		</a:t>
            </a:r>
          </a:p>
          <a:p>
            <a:r>
              <a:rPr lang="de-DE" dirty="0" smtClean="0"/>
              <a:t>			</a:t>
            </a:r>
            <a:endParaRPr lang="de-DE" dirty="0"/>
          </a:p>
          <a:p>
            <a:r>
              <a:rPr lang="de-DE" dirty="0" smtClean="0"/>
              <a:t>		</a:t>
            </a:r>
          </a:p>
          <a:p>
            <a:r>
              <a:rPr lang="de-DE" dirty="0" smtClean="0"/>
              <a:t>									</a:t>
            </a:r>
          </a:p>
          <a:p>
            <a:r>
              <a:rPr lang="de-DE" sz="1200" dirty="0"/>
              <a:t> </a:t>
            </a:r>
            <a:r>
              <a:rPr lang="de-DE" sz="1200" dirty="0" smtClean="0"/>
              <a:t>		Beteiligung</a:t>
            </a:r>
            <a:r>
              <a:rPr lang="de-DE" dirty="0" smtClean="0"/>
              <a:t>		            </a:t>
            </a:r>
            <a:r>
              <a:rPr lang="de-DE" sz="1200" dirty="0" smtClean="0"/>
              <a:t>Beteiligung</a:t>
            </a:r>
            <a:r>
              <a:rPr lang="de-DE" dirty="0" smtClean="0"/>
              <a:t>		            </a:t>
            </a:r>
          </a:p>
          <a:p>
            <a:r>
              <a:rPr lang="de-DE" dirty="0"/>
              <a:t>	</a:t>
            </a:r>
            <a:r>
              <a:rPr lang="de-DE" dirty="0" smtClean="0"/>
              <a:t>							 </a:t>
            </a:r>
            <a:r>
              <a:rPr lang="de-DE" sz="1200" dirty="0" smtClean="0"/>
              <a:t>Beteiligung</a:t>
            </a:r>
            <a:endParaRPr lang="de-DE" dirty="0"/>
          </a:p>
          <a:p>
            <a:endParaRPr lang="de-DE" dirty="0" smtClean="0"/>
          </a:p>
          <a:p>
            <a:endParaRPr lang="de-DE" dirty="0" smtClean="0"/>
          </a:p>
          <a:p>
            <a:endParaRPr lang="de-DE" dirty="0" smtClean="0"/>
          </a:p>
          <a:p>
            <a:r>
              <a:rPr lang="de-DE" dirty="0" smtClean="0"/>
              <a:t>Zuständig: </a:t>
            </a:r>
            <a:r>
              <a:rPr lang="de-DE" b="1" dirty="0" smtClean="0"/>
              <a:t>Aufgaben der </a:t>
            </a:r>
            <a:r>
              <a:rPr lang="de-DE" b="1" dirty="0" err="1" smtClean="0"/>
              <a:t>örE</a:t>
            </a:r>
            <a:r>
              <a:rPr lang="de-DE" b="1" dirty="0" smtClean="0"/>
              <a:t> gemäß § 22 </a:t>
            </a:r>
            <a:r>
              <a:rPr lang="de-DE" b="1" dirty="0" err="1" smtClean="0"/>
              <a:t>VerpackG</a:t>
            </a:r>
            <a:r>
              <a:rPr lang="de-DE" b="1" dirty="0" smtClean="0"/>
              <a:t>: </a:t>
            </a:r>
          </a:p>
          <a:p>
            <a:pPr marL="285750" indent="-285750">
              <a:buFont typeface="Wingdings" panose="05000000000000000000" pitchFamily="2" charset="2"/>
              <a:buChar char="Ø"/>
            </a:pPr>
            <a:r>
              <a:rPr lang="de-DE" dirty="0" smtClean="0"/>
              <a:t>  Verhandlung Abstimmungsvereinbarung, </a:t>
            </a:r>
            <a:r>
              <a:rPr lang="de-DE" dirty="0" err="1" smtClean="0"/>
              <a:t>ggfls</a:t>
            </a:r>
            <a:r>
              <a:rPr lang="de-DE" dirty="0" smtClean="0"/>
              <a:t> Rahmenvereinbarung, Nebenentgelte,….</a:t>
            </a:r>
            <a:endParaRPr lang="de-DE" dirty="0"/>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12</a:t>
            </a:fld>
            <a:endParaRPr lang="de-DE"/>
          </a:p>
        </p:txBody>
      </p:sp>
      <p:sp>
        <p:nvSpPr>
          <p:cNvPr id="7" name="Ellipse 6"/>
          <p:cNvSpPr/>
          <p:nvPr/>
        </p:nvSpPr>
        <p:spPr bwMode="auto">
          <a:xfrm>
            <a:off x="4007185" y="3645024"/>
            <a:ext cx="1224136" cy="1080120"/>
          </a:xfrm>
          <a:prstGeom prst="ellipse">
            <a:avLst/>
          </a:prstGeom>
          <a:solidFill>
            <a:srgbClr val="00B050"/>
          </a:solidFill>
          <a:ln w="9525">
            <a:noFill/>
            <a:round/>
            <a:headEnd/>
            <a:tailEnd/>
          </a:ln>
          <a:effectLst/>
        </p:spPr>
        <p:txBody>
          <a:bodyPr wrap="none" rtlCol="0" anchor="ctr"/>
          <a:lstStyle/>
          <a:p>
            <a:pPr algn="ctr"/>
            <a:r>
              <a:rPr lang="de-DE" dirty="0" smtClean="0"/>
              <a:t>BWS</a:t>
            </a:r>
            <a:endParaRPr lang="de-DE" dirty="0"/>
          </a:p>
        </p:txBody>
      </p:sp>
      <p:sp>
        <p:nvSpPr>
          <p:cNvPr id="9" name="Ellipse 8"/>
          <p:cNvSpPr/>
          <p:nvPr/>
        </p:nvSpPr>
        <p:spPr bwMode="auto">
          <a:xfrm>
            <a:off x="823392" y="1628801"/>
            <a:ext cx="1177280" cy="108012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t>BAV</a:t>
            </a:r>
          </a:p>
          <a:p>
            <a:pPr algn="ctr"/>
            <a:r>
              <a:rPr lang="de-DE" dirty="0" smtClean="0"/>
              <a:t>=</a:t>
            </a:r>
          </a:p>
          <a:p>
            <a:pPr algn="ctr"/>
            <a:r>
              <a:rPr lang="de-DE" dirty="0" err="1" smtClean="0"/>
              <a:t>örE</a:t>
            </a:r>
            <a:endParaRPr lang="de-DE" dirty="0"/>
          </a:p>
        </p:txBody>
      </p:sp>
      <p:sp>
        <p:nvSpPr>
          <p:cNvPr id="10" name="Ellipse 9"/>
          <p:cNvSpPr/>
          <p:nvPr/>
        </p:nvSpPr>
        <p:spPr bwMode="auto">
          <a:xfrm>
            <a:off x="4299924" y="1628801"/>
            <a:ext cx="1085123" cy="108012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t>ASTO</a:t>
            </a:r>
          </a:p>
          <a:p>
            <a:pPr algn="ctr"/>
            <a:r>
              <a:rPr lang="de-DE" dirty="0" smtClean="0"/>
              <a:t>=</a:t>
            </a:r>
          </a:p>
          <a:p>
            <a:pPr algn="ctr"/>
            <a:r>
              <a:rPr lang="de-DE" dirty="0" err="1" smtClean="0"/>
              <a:t>örE</a:t>
            </a:r>
            <a:endParaRPr lang="de-DE" dirty="0"/>
          </a:p>
        </p:txBody>
      </p:sp>
      <p:sp>
        <p:nvSpPr>
          <p:cNvPr id="11" name="Ellipse 10"/>
          <p:cNvSpPr/>
          <p:nvPr/>
        </p:nvSpPr>
        <p:spPr bwMode="auto">
          <a:xfrm>
            <a:off x="5889104" y="1340768"/>
            <a:ext cx="3672408" cy="180020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endParaRPr lang="de-DE" dirty="0" smtClean="0"/>
          </a:p>
          <a:p>
            <a:pPr algn="ctr"/>
            <a:r>
              <a:rPr lang="de-DE" dirty="0" smtClean="0"/>
              <a:t>Kommunen</a:t>
            </a:r>
          </a:p>
          <a:p>
            <a:pPr algn="ctr"/>
            <a:r>
              <a:rPr lang="de-DE" sz="1200" dirty="0" smtClean="0"/>
              <a:t> </a:t>
            </a:r>
            <a:r>
              <a:rPr lang="de-DE" sz="1200" i="1" dirty="0" smtClean="0"/>
              <a:t>(keine Aufgabenübertragung </a:t>
            </a:r>
          </a:p>
          <a:p>
            <a:pPr algn="ctr"/>
            <a:r>
              <a:rPr lang="de-DE" sz="1200" i="1" dirty="0" smtClean="0"/>
              <a:t>auf einen Zweckverband,</a:t>
            </a:r>
          </a:p>
          <a:p>
            <a:pPr algn="ctr"/>
            <a:r>
              <a:rPr lang="de-DE" sz="1400" i="1" dirty="0" smtClean="0"/>
              <a:t> </a:t>
            </a:r>
            <a:r>
              <a:rPr lang="de-DE" sz="1100" dirty="0" smtClean="0">
                <a:solidFill>
                  <a:schemeClr val="bg1"/>
                </a:solidFill>
              </a:rPr>
              <a:t>Lindlar, </a:t>
            </a:r>
            <a:r>
              <a:rPr lang="de-DE" sz="1100" dirty="0" err="1" smtClean="0">
                <a:solidFill>
                  <a:schemeClr val="bg1"/>
                </a:solidFill>
              </a:rPr>
              <a:t>Nümbrecht</a:t>
            </a:r>
            <a:r>
              <a:rPr lang="de-DE" sz="1100" dirty="0" smtClean="0">
                <a:solidFill>
                  <a:schemeClr val="bg1"/>
                </a:solidFill>
              </a:rPr>
              <a:t>, Wermelskirchen, </a:t>
            </a:r>
            <a:r>
              <a:rPr lang="de-DE" sz="1100" dirty="0" err="1" smtClean="0">
                <a:solidFill>
                  <a:schemeClr val="bg1"/>
                </a:solidFill>
              </a:rPr>
              <a:t>Morsbach</a:t>
            </a:r>
            <a:r>
              <a:rPr lang="de-DE" sz="1100" dirty="0" smtClean="0">
                <a:solidFill>
                  <a:schemeClr val="bg1"/>
                </a:solidFill>
              </a:rPr>
              <a:t>,</a:t>
            </a:r>
          </a:p>
          <a:p>
            <a:pPr algn="ctr"/>
            <a:r>
              <a:rPr lang="de-DE" sz="1100" dirty="0" smtClean="0">
                <a:solidFill>
                  <a:schemeClr val="bg1"/>
                </a:solidFill>
              </a:rPr>
              <a:t> Odenthal, Bergisch Gladbach, Overath, Rösrath</a:t>
            </a:r>
            <a:r>
              <a:rPr lang="de-DE" sz="1400" i="1" dirty="0" smtClean="0"/>
              <a:t>)</a:t>
            </a:r>
          </a:p>
          <a:p>
            <a:pPr algn="ctr"/>
            <a:r>
              <a:rPr lang="de-DE" sz="1400" dirty="0" smtClean="0"/>
              <a:t>=</a:t>
            </a:r>
          </a:p>
          <a:p>
            <a:pPr algn="ctr"/>
            <a:r>
              <a:rPr lang="de-DE" sz="1400" dirty="0" err="1" smtClean="0"/>
              <a:t>örE</a:t>
            </a:r>
            <a:endParaRPr lang="de-DE" sz="1400" dirty="0" smtClean="0"/>
          </a:p>
        </p:txBody>
      </p:sp>
      <p:cxnSp>
        <p:nvCxnSpPr>
          <p:cNvPr id="13" name="Gerade Verbindung mit Pfeil 12"/>
          <p:cNvCxnSpPr/>
          <p:nvPr/>
        </p:nvCxnSpPr>
        <p:spPr>
          <a:xfrm>
            <a:off x="1928664" y="2564904"/>
            <a:ext cx="2088232" cy="1512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a:off x="4520952" y="2708921"/>
            <a:ext cx="1" cy="9361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mit Pfeil 16"/>
          <p:cNvCxnSpPr/>
          <p:nvPr/>
        </p:nvCxnSpPr>
        <p:spPr>
          <a:xfrm flipH="1">
            <a:off x="5231321" y="3176262"/>
            <a:ext cx="2160240" cy="756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
        <p:nvSpPr>
          <p:cNvPr id="16"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Tree>
    <p:extLst>
      <p:ext uri="{BB962C8B-B14F-4D97-AF65-F5344CB8AC3E}">
        <p14:creationId xmlns:p14="http://schemas.microsoft.com/office/powerpoint/2010/main" val="239389797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96752"/>
            <a:ext cx="9000000" cy="504056"/>
          </a:xfrm>
        </p:spPr>
        <p:txBody>
          <a:bodyPr/>
          <a:lstStyle/>
          <a:p>
            <a:r>
              <a:rPr lang="de-DE" sz="1800" dirty="0" smtClean="0"/>
              <a:t>VIII. Umstrukturierung der BWS</a:t>
            </a:r>
            <a:endParaRPr lang="de-DE" sz="1800" dirty="0"/>
          </a:p>
        </p:txBody>
      </p:sp>
      <p:sp>
        <p:nvSpPr>
          <p:cNvPr id="3" name="Textplatzhalter 2"/>
          <p:cNvSpPr>
            <a:spLocks noGrp="1"/>
          </p:cNvSpPr>
          <p:nvPr>
            <p:ph type="body" sz="quarter" idx="13"/>
          </p:nvPr>
        </p:nvSpPr>
        <p:spPr/>
        <p:txBody>
          <a:bodyPr/>
          <a:lstStyle/>
          <a:p>
            <a:r>
              <a:rPr lang="de-DE" dirty="0" smtClean="0"/>
              <a:t>Beachtung insbesondere der vergaberechtlichen Aspekte:</a:t>
            </a:r>
          </a:p>
          <a:p>
            <a:r>
              <a:rPr lang="de-DE" dirty="0" smtClean="0"/>
              <a:t>Voraussetzungen der In-House-Fähigkeit der BWS:</a:t>
            </a:r>
          </a:p>
          <a:p>
            <a:pPr marL="342900" indent="-285750">
              <a:buFont typeface="Wingdings" panose="05000000000000000000" pitchFamily="2" charset="2"/>
              <a:buChar char="Ø"/>
            </a:pPr>
            <a:r>
              <a:rPr lang="de-DE" dirty="0" smtClean="0"/>
              <a:t>Beherrschungskriterium: Gemeinsame Beherrschung durch BAV, ASTO und Kommunen</a:t>
            </a:r>
          </a:p>
          <a:p>
            <a:pPr marL="57150"/>
            <a:endParaRPr lang="de-DE" dirty="0" smtClean="0"/>
          </a:p>
          <a:p>
            <a:pPr marL="342900" indent="-285750">
              <a:buFont typeface="Wingdings" panose="05000000000000000000" pitchFamily="2" charset="2"/>
              <a:buChar char="Ø"/>
            </a:pPr>
            <a:r>
              <a:rPr lang="de-DE" dirty="0" smtClean="0"/>
              <a:t>Wesentlichkeitskriterium: Tätigkeit im Wesentlichen für die öffentlichen Auftraggeber! </a:t>
            </a:r>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13</a:t>
            </a:fld>
            <a:endParaRPr lang="de-DE"/>
          </a:p>
        </p:txBody>
      </p:sp>
      <p:sp>
        <p:nvSpPr>
          <p:cNvPr id="7"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
        <p:nvSpPr>
          <p:cNvPr id="8"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Tree>
    <p:extLst>
      <p:ext uri="{BB962C8B-B14F-4D97-AF65-F5344CB8AC3E}">
        <p14:creationId xmlns:p14="http://schemas.microsoft.com/office/powerpoint/2010/main" val="169822983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3494838" y="188641"/>
            <a:ext cx="2875820" cy="72008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Umsetzung </a:t>
            </a:r>
            <a:r>
              <a:rPr lang="de-DE" sz="1350" dirty="0" err="1">
                <a:solidFill>
                  <a:prstClr val="white"/>
                </a:solidFill>
              </a:rPr>
              <a:t>VerpackungsG</a:t>
            </a:r>
            <a:r>
              <a:rPr lang="de-DE" sz="1350" dirty="0">
                <a:solidFill>
                  <a:prstClr val="white"/>
                </a:solidFill>
              </a:rPr>
              <a:t>. im Rheinisch-Bergischen Kreis und im Oberbergischen Kreis</a:t>
            </a:r>
          </a:p>
        </p:txBody>
      </p:sp>
      <p:sp>
        <p:nvSpPr>
          <p:cNvPr id="5" name="Rechteck 4"/>
          <p:cNvSpPr/>
          <p:nvPr/>
        </p:nvSpPr>
        <p:spPr>
          <a:xfrm>
            <a:off x="2522730" y="1268760"/>
            <a:ext cx="1350150" cy="57606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BWS</a:t>
            </a:r>
          </a:p>
        </p:txBody>
      </p:sp>
      <p:sp>
        <p:nvSpPr>
          <p:cNvPr id="6" name="Rechteck 5"/>
          <p:cNvSpPr/>
          <p:nvPr/>
        </p:nvSpPr>
        <p:spPr>
          <a:xfrm>
            <a:off x="4284676" y="1268760"/>
            <a:ext cx="1370402" cy="57606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St. / Gem.</a:t>
            </a:r>
          </a:p>
        </p:txBody>
      </p:sp>
      <p:sp>
        <p:nvSpPr>
          <p:cNvPr id="7" name="Rechteck 6"/>
          <p:cNvSpPr/>
          <p:nvPr/>
        </p:nvSpPr>
        <p:spPr>
          <a:xfrm>
            <a:off x="6033120" y="1275359"/>
            <a:ext cx="1350150" cy="57606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BAV / AVEA </a:t>
            </a:r>
          </a:p>
        </p:txBody>
      </p:sp>
      <p:sp>
        <p:nvSpPr>
          <p:cNvPr id="8" name="Abgerundetes Rechteck 7"/>
          <p:cNvSpPr/>
          <p:nvPr/>
        </p:nvSpPr>
        <p:spPr>
          <a:xfrm>
            <a:off x="2522730" y="2123550"/>
            <a:ext cx="1458162" cy="208823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defTabSz="685800" fontAlgn="auto">
              <a:spcBef>
                <a:spcPts val="0"/>
              </a:spcBef>
              <a:spcAft>
                <a:spcPts val="0"/>
              </a:spcAft>
            </a:pPr>
            <a:r>
              <a:rPr lang="de-DE" sz="900" b="1" dirty="0">
                <a:solidFill>
                  <a:prstClr val="white"/>
                </a:solidFill>
              </a:rPr>
              <a:t>Glas-</a:t>
            </a:r>
            <a:r>
              <a:rPr lang="de-DE" sz="900" b="1" dirty="0" err="1">
                <a:solidFill>
                  <a:prstClr val="white"/>
                </a:solidFill>
              </a:rPr>
              <a:t>Cont</a:t>
            </a:r>
            <a:r>
              <a:rPr lang="de-DE" sz="900" b="1" dirty="0">
                <a:solidFill>
                  <a:prstClr val="white"/>
                </a:solidFill>
              </a:rPr>
              <a:t>. Standorte</a:t>
            </a:r>
          </a:p>
          <a:p>
            <a:pPr defTabSz="685800" fontAlgn="auto">
              <a:spcBef>
                <a:spcPts val="0"/>
              </a:spcBef>
              <a:spcAft>
                <a:spcPts val="0"/>
              </a:spcAft>
            </a:pPr>
            <a:r>
              <a:rPr lang="de-DE" sz="900" b="1" dirty="0">
                <a:solidFill>
                  <a:prstClr val="white"/>
                </a:solidFill>
              </a:rPr>
              <a:t>Glas-</a:t>
            </a:r>
            <a:r>
              <a:rPr lang="de-DE" sz="900" b="1" dirty="0" err="1">
                <a:solidFill>
                  <a:prstClr val="white"/>
                </a:solidFill>
              </a:rPr>
              <a:t>Cont</a:t>
            </a:r>
            <a:r>
              <a:rPr lang="de-DE" sz="900" b="1" dirty="0">
                <a:solidFill>
                  <a:prstClr val="white"/>
                </a:solidFill>
              </a:rPr>
              <a:t>. Reinigung</a:t>
            </a:r>
          </a:p>
          <a:p>
            <a:pPr defTabSz="685800" fontAlgn="auto">
              <a:spcBef>
                <a:spcPts val="0"/>
              </a:spcBef>
              <a:spcAft>
                <a:spcPts val="0"/>
              </a:spcAft>
            </a:pPr>
            <a:endParaRPr lang="de-DE" sz="900" b="1" dirty="0">
              <a:solidFill>
                <a:prstClr val="white"/>
              </a:solidFill>
            </a:endParaRPr>
          </a:p>
          <a:p>
            <a:pPr defTabSz="685800" fontAlgn="auto">
              <a:spcBef>
                <a:spcPts val="0"/>
              </a:spcBef>
              <a:spcAft>
                <a:spcPts val="0"/>
              </a:spcAft>
            </a:pPr>
            <a:r>
              <a:rPr lang="de-DE" sz="900" b="1" dirty="0">
                <a:solidFill>
                  <a:prstClr val="white"/>
                </a:solidFill>
              </a:rPr>
              <a:t>LVP </a:t>
            </a:r>
            <a:r>
              <a:rPr lang="de-DE" sz="900" b="1" dirty="0" err="1">
                <a:solidFill>
                  <a:prstClr val="white"/>
                </a:solidFill>
              </a:rPr>
              <a:t>Systembeschr</a:t>
            </a:r>
            <a:r>
              <a:rPr lang="de-DE" sz="900" b="1" dirty="0">
                <a:solidFill>
                  <a:prstClr val="white"/>
                </a:solidFill>
              </a:rPr>
              <a:t>.</a:t>
            </a:r>
          </a:p>
          <a:p>
            <a:pPr defTabSz="685800" fontAlgn="auto">
              <a:spcBef>
                <a:spcPts val="0"/>
              </a:spcBef>
              <a:spcAft>
                <a:spcPts val="0"/>
              </a:spcAft>
            </a:pPr>
            <a:r>
              <a:rPr lang="de-DE" sz="900" b="1" dirty="0">
                <a:solidFill>
                  <a:prstClr val="white"/>
                </a:solidFill>
              </a:rPr>
              <a:t>       Gelbe S. /gelbe T.</a:t>
            </a:r>
          </a:p>
          <a:p>
            <a:pPr defTabSz="685800" fontAlgn="auto">
              <a:spcBef>
                <a:spcPts val="0"/>
              </a:spcBef>
              <a:spcAft>
                <a:spcPts val="0"/>
              </a:spcAft>
            </a:pPr>
            <a:endParaRPr lang="de-DE" sz="900" b="1" dirty="0">
              <a:solidFill>
                <a:srgbClr val="9BBB59">
                  <a:lumMod val="75000"/>
                </a:srgbClr>
              </a:solidFill>
            </a:endParaRPr>
          </a:p>
          <a:p>
            <a:pPr defTabSz="685800" fontAlgn="auto">
              <a:spcBef>
                <a:spcPts val="0"/>
              </a:spcBef>
              <a:spcAft>
                <a:spcPts val="0"/>
              </a:spcAft>
            </a:pPr>
            <a:r>
              <a:rPr lang="de-DE" sz="900" b="1" dirty="0">
                <a:solidFill>
                  <a:prstClr val="white"/>
                </a:solidFill>
              </a:rPr>
              <a:t>Papier Stoffstrom </a:t>
            </a:r>
          </a:p>
          <a:p>
            <a:pPr defTabSz="685800" fontAlgn="auto">
              <a:spcBef>
                <a:spcPts val="0"/>
              </a:spcBef>
              <a:spcAft>
                <a:spcPts val="0"/>
              </a:spcAft>
            </a:pPr>
            <a:endParaRPr lang="de-DE" sz="900" b="1" dirty="0">
              <a:solidFill>
                <a:srgbClr val="9BBB59">
                  <a:lumMod val="75000"/>
                </a:srgbClr>
              </a:solidFill>
            </a:endParaRPr>
          </a:p>
          <a:p>
            <a:pPr defTabSz="685800" fontAlgn="auto">
              <a:spcBef>
                <a:spcPts val="0"/>
              </a:spcBef>
              <a:spcAft>
                <a:spcPts val="0"/>
              </a:spcAft>
            </a:pPr>
            <a:r>
              <a:rPr lang="de-DE" sz="900" b="1" dirty="0">
                <a:solidFill>
                  <a:prstClr val="white"/>
                </a:solidFill>
              </a:rPr>
              <a:t>Nebenentgelte </a:t>
            </a:r>
            <a:r>
              <a:rPr lang="de-DE" sz="900" b="1" dirty="0" err="1">
                <a:solidFill>
                  <a:prstClr val="white"/>
                </a:solidFill>
              </a:rPr>
              <a:t>Standpl</a:t>
            </a:r>
            <a:r>
              <a:rPr lang="de-DE" sz="900" b="1" dirty="0">
                <a:solidFill>
                  <a:prstClr val="white"/>
                </a:solidFill>
              </a:rPr>
              <a:t>./ </a:t>
            </a:r>
            <a:r>
              <a:rPr lang="de-DE" sz="900" b="1" dirty="0" err="1">
                <a:solidFill>
                  <a:prstClr val="white"/>
                </a:solidFill>
              </a:rPr>
              <a:t>Beschwerdemanag</a:t>
            </a:r>
            <a:r>
              <a:rPr lang="de-DE" sz="900" b="1" dirty="0">
                <a:solidFill>
                  <a:prstClr val="white"/>
                </a:solidFill>
              </a:rPr>
              <a:t>.</a:t>
            </a:r>
            <a:endParaRPr lang="de-DE" sz="900" dirty="0">
              <a:solidFill>
                <a:prstClr val="white"/>
              </a:solidFill>
            </a:endParaRPr>
          </a:p>
        </p:txBody>
      </p:sp>
      <p:sp>
        <p:nvSpPr>
          <p:cNvPr id="9" name="Abgerundetes Rechteck 8"/>
          <p:cNvSpPr/>
          <p:nvPr/>
        </p:nvSpPr>
        <p:spPr>
          <a:xfrm>
            <a:off x="5925108" y="2096853"/>
            <a:ext cx="1458162" cy="208823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defTabSz="685800" fontAlgn="auto">
              <a:spcBef>
                <a:spcPts val="0"/>
              </a:spcBef>
              <a:spcAft>
                <a:spcPts val="0"/>
              </a:spcAft>
            </a:pPr>
            <a:r>
              <a:rPr lang="de-DE" sz="900" b="1" dirty="0">
                <a:solidFill>
                  <a:prstClr val="white"/>
                </a:solidFill>
              </a:rPr>
              <a:t>Tonnen / </a:t>
            </a:r>
            <a:r>
              <a:rPr lang="de-DE" sz="900" b="1" dirty="0" err="1" smtClean="0">
                <a:solidFill>
                  <a:prstClr val="white"/>
                </a:solidFill>
              </a:rPr>
              <a:t>Beh</a:t>
            </a:r>
            <a:r>
              <a:rPr lang="de-DE" sz="900" b="1" dirty="0" smtClean="0">
                <a:solidFill>
                  <a:prstClr val="white"/>
                </a:solidFill>
              </a:rPr>
              <a:t>. </a:t>
            </a:r>
            <a:r>
              <a:rPr lang="de-DE" sz="900" b="1" dirty="0">
                <a:solidFill>
                  <a:prstClr val="white"/>
                </a:solidFill>
              </a:rPr>
              <a:t>Service</a:t>
            </a:r>
          </a:p>
          <a:p>
            <a:pPr defTabSz="685800" fontAlgn="auto">
              <a:spcBef>
                <a:spcPts val="0"/>
              </a:spcBef>
              <a:spcAft>
                <a:spcPts val="0"/>
              </a:spcAft>
            </a:pPr>
            <a:endParaRPr lang="de-DE" sz="900" b="1" dirty="0">
              <a:solidFill>
                <a:prstClr val="white"/>
              </a:solidFill>
            </a:endParaRPr>
          </a:p>
          <a:p>
            <a:pPr defTabSz="685800" fontAlgn="auto">
              <a:spcBef>
                <a:spcPts val="0"/>
              </a:spcBef>
              <a:spcAft>
                <a:spcPts val="0"/>
              </a:spcAft>
            </a:pPr>
            <a:r>
              <a:rPr lang="de-DE" sz="900" b="1" dirty="0">
                <a:solidFill>
                  <a:prstClr val="white"/>
                </a:solidFill>
              </a:rPr>
              <a:t>Papier-Abrechnung</a:t>
            </a:r>
          </a:p>
          <a:p>
            <a:pPr defTabSz="685800" fontAlgn="auto">
              <a:spcBef>
                <a:spcPts val="0"/>
              </a:spcBef>
              <a:spcAft>
                <a:spcPts val="0"/>
              </a:spcAft>
            </a:pPr>
            <a:r>
              <a:rPr lang="de-DE" sz="900" b="1" dirty="0">
                <a:solidFill>
                  <a:prstClr val="white"/>
                </a:solidFill>
              </a:rPr>
              <a:t>Regel. Erlösbeteiligung</a:t>
            </a:r>
          </a:p>
          <a:p>
            <a:pPr defTabSz="685800" fontAlgn="auto">
              <a:spcBef>
                <a:spcPts val="0"/>
              </a:spcBef>
              <a:spcAft>
                <a:spcPts val="0"/>
              </a:spcAft>
            </a:pPr>
            <a:endParaRPr lang="de-DE" sz="900" b="1" dirty="0">
              <a:solidFill>
                <a:prstClr val="white"/>
              </a:solidFill>
            </a:endParaRPr>
          </a:p>
          <a:p>
            <a:pPr defTabSz="685800" fontAlgn="auto">
              <a:spcBef>
                <a:spcPts val="0"/>
              </a:spcBef>
              <a:spcAft>
                <a:spcPts val="0"/>
              </a:spcAft>
            </a:pPr>
            <a:r>
              <a:rPr lang="de-DE" sz="900" b="1" dirty="0">
                <a:solidFill>
                  <a:prstClr val="white"/>
                </a:solidFill>
              </a:rPr>
              <a:t>Abfallberatung / </a:t>
            </a:r>
          </a:p>
          <a:p>
            <a:pPr defTabSz="685800" fontAlgn="auto">
              <a:spcBef>
                <a:spcPts val="0"/>
              </a:spcBef>
              <a:spcAft>
                <a:spcPts val="0"/>
              </a:spcAft>
            </a:pPr>
            <a:r>
              <a:rPr lang="de-DE" sz="900" b="1" dirty="0">
                <a:solidFill>
                  <a:prstClr val="white"/>
                </a:solidFill>
              </a:rPr>
              <a:t>Öffentlichkeitsarbeit</a:t>
            </a:r>
          </a:p>
          <a:p>
            <a:pPr defTabSz="685800" fontAlgn="auto">
              <a:spcBef>
                <a:spcPts val="0"/>
              </a:spcBef>
              <a:spcAft>
                <a:spcPts val="0"/>
              </a:spcAft>
            </a:pPr>
            <a:endParaRPr lang="de-DE" sz="900" b="1" dirty="0">
              <a:solidFill>
                <a:prstClr val="white"/>
              </a:solidFill>
            </a:endParaRPr>
          </a:p>
          <a:p>
            <a:pPr defTabSz="685800" fontAlgn="auto">
              <a:spcBef>
                <a:spcPts val="0"/>
              </a:spcBef>
              <a:spcAft>
                <a:spcPts val="0"/>
              </a:spcAft>
            </a:pPr>
            <a:r>
              <a:rPr lang="de-DE" sz="900" b="1" dirty="0">
                <a:solidFill>
                  <a:prstClr val="white"/>
                </a:solidFill>
              </a:rPr>
              <a:t>Wertstoffhöfe</a:t>
            </a:r>
            <a:endParaRPr lang="de-DE" sz="900" dirty="0">
              <a:solidFill>
                <a:prstClr val="white"/>
              </a:solidFill>
            </a:endParaRPr>
          </a:p>
        </p:txBody>
      </p:sp>
      <p:sp>
        <p:nvSpPr>
          <p:cNvPr id="10" name="Pfeil nach unten 9"/>
          <p:cNvSpPr/>
          <p:nvPr/>
        </p:nvSpPr>
        <p:spPr>
          <a:xfrm>
            <a:off x="3170803" y="1916832"/>
            <a:ext cx="34289" cy="1620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de-DE" sz="1350">
              <a:solidFill>
                <a:prstClr val="white"/>
              </a:solidFill>
            </a:endParaRPr>
          </a:p>
        </p:txBody>
      </p:sp>
      <p:sp>
        <p:nvSpPr>
          <p:cNvPr id="11" name="Pfeil nach unten 10"/>
          <p:cNvSpPr/>
          <p:nvPr/>
        </p:nvSpPr>
        <p:spPr>
          <a:xfrm>
            <a:off x="6708196" y="1900622"/>
            <a:ext cx="34289" cy="1620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de-DE" sz="1350">
              <a:solidFill>
                <a:prstClr val="white"/>
              </a:solidFill>
            </a:endParaRPr>
          </a:p>
        </p:txBody>
      </p:sp>
      <p:sp>
        <p:nvSpPr>
          <p:cNvPr id="12" name="Rechteck 11"/>
          <p:cNvSpPr/>
          <p:nvPr/>
        </p:nvSpPr>
        <p:spPr>
          <a:xfrm>
            <a:off x="2630742" y="4509120"/>
            <a:ext cx="3024336" cy="702078"/>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Mengenmeldungen</a:t>
            </a:r>
          </a:p>
          <a:p>
            <a:pPr algn="ctr" defTabSz="685800" fontAlgn="auto">
              <a:spcBef>
                <a:spcPts val="0"/>
              </a:spcBef>
              <a:spcAft>
                <a:spcPts val="0"/>
              </a:spcAft>
            </a:pPr>
            <a:r>
              <a:rPr lang="de-DE" sz="1350" dirty="0" err="1">
                <a:solidFill>
                  <a:prstClr val="white"/>
                </a:solidFill>
              </a:rPr>
              <a:t>adm</a:t>
            </a:r>
            <a:r>
              <a:rPr lang="de-DE" sz="1350" dirty="0">
                <a:solidFill>
                  <a:prstClr val="white"/>
                </a:solidFill>
              </a:rPr>
              <a:t>. Aufgaben DSD</a:t>
            </a:r>
          </a:p>
          <a:p>
            <a:pPr algn="ctr" defTabSz="685800" fontAlgn="auto">
              <a:spcBef>
                <a:spcPts val="0"/>
              </a:spcBef>
              <a:spcAft>
                <a:spcPts val="0"/>
              </a:spcAft>
            </a:pPr>
            <a:r>
              <a:rPr lang="de-DE" sz="1350" dirty="0">
                <a:solidFill>
                  <a:prstClr val="white"/>
                </a:solidFill>
              </a:rPr>
              <a:t>Zentrale Stelle</a:t>
            </a:r>
          </a:p>
        </p:txBody>
      </p:sp>
      <p:sp>
        <p:nvSpPr>
          <p:cNvPr id="13" name="Pfeil nach unten 12"/>
          <p:cNvSpPr/>
          <p:nvPr/>
        </p:nvSpPr>
        <p:spPr>
          <a:xfrm>
            <a:off x="3191600" y="4293096"/>
            <a:ext cx="34289" cy="1620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de-DE" sz="1350">
              <a:solidFill>
                <a:prstClr val="white"/>
              </a:solidFill>
            </a:endParaRPr>
          </a:p>
        </p:txBody>
      </p:sp>
      <p:sp>
        <p:nvSpPr>
          <p:cNvPr id="18" name="Rechteck 17"/>
          <p:cNvSpPr/>
          <p:nvPr/>
        </p:nvSpPr>
        <p:spPr>
          <a:xfrm>
            <a:off x="2637505" y="5721904"/>
            <a:ext cx="479291" cy="245378"/>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20</a:t>
            </a:r>
          </a:p>
        </p:txBody>
      </p:sp>
      <p:sp>
        <p:nvSpPr>
          <p:cNvPr id="19" name="Nach oben gebogener Pfeil 18"/>
          <p:cNvSpPr/>
          <p:nvPr/>
        </p:nvSpPr>
        <p:spPr>
          <a:xfrm rot="5400000">
            <a:off x="2873769" y="6007787"/>
            <a:ext cx="189021" cy="189021"/>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de-DE" sz="1350">
              <a:solidFill>
                <a:prstClr val="white"/>
              </a:solidFill>
            </a:endParaRPr>
          </a:p>
        </p:txBody>
      </p:sp>
      <p:sp>
        <p:nvSpPr>
          <p:cNvPr id="20" name="Textfeld 19"/>
          <p:cNvSpPr txBox="1"/>
          <p:nvPr/>
        </p:nvSpPr>
        <p:spPr>
          <a:xfrm>
            <a:off x="4419691" y="5319210"/>
            <a:ext cx="1026114" cy="1754326"/>
          </a:xfrm>
          <a:prstGeom prst="rect">
            <a:avLst/>
          </a:prstGeom>
          <a:noFill/>
        </p:spPr>
        <p:txBody>
          <a:bodyPr wrap="square" rtlCol="0">
            <a:spAutoFit/>
          </a:bodyPr>
          <a:lstStyle/>
          <a:p>
            <a:pPr defTabSz="685800" fontAlgn="auto">
              <a:spcBef>
                <a:spcPts val="0"/>
              </a:spcBef>
              <a:spcAft>
                <a:spcPts val="0"/>
              </a:spcAft>
            </a:pPr>
            <a:r>
              <a:rPr lang="de-DE" sz="1350" dirty="0">
                <a:solidFill>
                  <a:prstClr val="black"/>
                </a:solidFill>
                <a:latin typeface="Calibri"/>
              </a:rPr>
              <a:t>6 ASTO </a:t>
            </a:r>
          </a:p>
          <a:p>
            <a:pPr defTabSz="685800" fontAlgn="auto">
              <a:spcBef>
                <a:spcPts val="0"/>
              </a:spcBef>
              <a:spcAft>
                <a:spcPts val="0"/>
              </a:spcAft>
            </a:pPr>
            <a:r>
              <a:rPr lang="de-DE" sz="1350" dirty="0">
                <a:solidFill>
                  <a:prstClr val="black"/>
                </a:solidFill>
                <a:latin typeface="Calibri"/>
              </a:rPr>
              <a:t>7 </a:t>
            </a:r>
            <a:r>
              <a:rPr lang="de-DE" sz="1350" dirty="0" err="1">
                <a:solidFill>
                  <a:prstClr val="black"/>
                </a:solidFill>
                <a:latin typeface="Calibri"/>
              </a:rPr>
              <a:t>Einzelk</a:t>
            </a:r>
            <a:r>
              <a:rPr lang="de-DE" sz="1350" dirty="0">
                <a:solidFill>
                  <a:prstClr val="black"/>
                </a:solidFill>
                <a:latin typeface="Calibri"/>
              </a:rPr>
              <a:t>.</a:t>
            </a:r>
          </a:p>
          <a:p>
            <a:pPr defTabSz="685800" fontAlgn="auto">
              <a:spcBef>
                <a:spcPts val="0"/>
              </a:spcBef>
              <a:spcAft>
                <a:spcPts val="0"/>
              </a:spcAft>
            </a:pPr>
            <a:r>
              <a:rPr lang="de-DE" sz="1350" dirty="0">
                <a:solidFill>
                  <a:prstClr val="black"/>
                </a:solidFill>
                <a:latin typeface="Calibri"/>
              </a:rPr>
              <a:t>7 BAV </a:t>
            </a:r>
            <a:r>
              <a:rPr lang="de-DE" sz="1350" dirty="0" err="1">
                <a:solidFill>
                  <a:prstClr val="black"/>
                </a:solidFill>
                <a:latin typeface="Calibri"/>
              </a:rPr>
              <a:t>Kom</a:t>
            </a:r>
            <a:r>
              <a:rPr lang="de-DE" sz="1350" dirty="0">
                <a:solidFill>
                  <a:prstClr val="black"/>
                </a:solidFill>
                <a:latin typeface="Calibri"/>
              </a:rPr>
              <a:t>.</a:t>
            </a:r>
          </a:p>
          <a:p>
            <a:pPr defTabSz="685800" fontAlgn="auto">
              <a:spcBef>
                <a:spcPts val="0"/>
              </a:spcBef>
              <a:spcAft>
                <a:spcPts val="0"/>
              </a:spcAft>
            </a:pPr>
            <a:r>
              <a:rPr lang="de-DE" sz="1350" dirty="0">
                <a:solidFill>
                  <a:prstClr val="black"/>
                </a:solidFill>
                <a:latin typeface="Calibri"/>
              </a:rPr>
              <a:t>4 BAV Kreise</a:t>
            </a:r>
          </a:p>
          <a:p>
            <a:pPr defTabSz="685800" fontAlgn="auto">
              <a:spcBef>
                <a:spcPts val="0"/>
              </a:spcBef>
              <a:spcAft>
                <a:spcPts val="0"/>
              </a:spcAft>
            </a:pPr>
            <a:r>
              <a:rPr lang="de-DE" sz="1350" u="sng" dirty="0">
                <a:solidFill>
                  <a:srgbClr val="FF0000"/>
                </a:solidFill>
                <a:latin typeface="Calibri"/>
              </a:rPr>
              <a:t>+ 1 AVEA</a:t>
            </a:r>
          </a:p>
          <a:p>
            <a:pPr defTabSz="685800" fontAlgn="auto">
              <a:spcBef>
                <a:spcPts val="0"/>
              </a:spcBef>
              <a:spcAft>
                <a:spcPts val="0"/>
              </a:spcAft>
            </a:pPr>
            <a:r>
              <a:rPr lang="de-DE" sz="1350" b="1" u="dbl" dirty="0">
                <a:solidFill>
                  <a:prstClr val="black"/>
                </a:solidFill>
                <a:latin typeface="Calibri"/>
              </a:rPr>
              <a:t>25</a:t>
            </a:r>
          </a:p>
          <a:p>
            <a:pPr defTabSz="685800" fontAlgn="auto">
              <a:spcBef>
                <a:spcPts val="0"/>
              </a:spcBef>
              <a:spcAft>
                <a:spcPts val="0"/>
              </a:spcAft>
            </a:pPr>
            <a:endParaRPr lang="de-DE" sz="1350" u="sng" dirty="0">
              <a:solidFill>
                <a:prstClr val="black"/>
              </a:solidFill>
              <a:latin typeface="Calibri"/>
            </a:endParaRPr>
          </a:p>
        </p:txBody>
      </p:sp>
      <p:sp>
        <p:nvSpPr>
          <p:cNvPr id="21" name="Rechteck 20"/>
          <p:cNvSpPr/>
          <p:nvPr/>
        </p:nvSpPr>
        <p:spPr>
          <a:xfrm>
            <a:off x="6741961" y="5721904"/>
            <a:ext cx="479291" cy="245378"/>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defTabSz="685800" fontAlgn="auto">
              <a:spcBef>
                <a:spcPts val="0"/>
              </a:spcBef>
              <a:spcAft>
                <a:spcPts val="0"/>
              </a:spcAft>
            </a:pPr>
            <a:r>
              <a:rPr lang="de-DE" sz="1350" dirty="0">
                <a:solidFill>
                  <a:prstClr val="white"/>
                </a:solidFill>
              </a:rPr>
              <a:t>4</a:t>
            </a:r>
          </a:p>
        </p:txBody>
      </p:sp>
      <p:sp>
        <p:nvSpPr>
          <p:cNvPr id="25" name="Nach oben gebogener Pfeil 24"/>
          <p:cNvSpPr/>
          <p:nvPr/>
        </p:nvSpPr>
        <p:spPr>
          <a:xfrm rot="16200000" flipH="1">
            <a:off x="6813454" y="6001089"/>
            <a:ext cx="198473" cy="19296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de-DE" sz="1350">
              <a:solidFill>
                <a:prstClr val="white"/>
              </a:solidFill>
            </a:endParaRPr>
          </a:p>
        </p:txBody>
      </p:sp>
    </p:spTree>
    <p:extLst>
      <p:ext uri="{BB962C8B-B14F-4D97-AF65-F5344CB8AC3E}">
        <p14:creationId xmlns:p14="http://schemas.microsoft.com/office/powerpoint/2010/main" val="3464647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24744"/>
            <a:ext cx="9000000" cy="675256"/>
          </a:xfrm>
        </p:spPr>
        <p:txBody>
          <a:bodyPr/>
          <a:lstStyle/>
          <a:p>
            <a:r>
              <a:rPr lang="de-DE" sz="1800" dirty="0">
                <a:solidFill>
                  <a:srgbClr val="2A2526"/>
                </a:solidFill>
              </a:rPr>
              <a:t>I. Ausgangssituation: Zuständigkeit für die hoheitliche Abfallentsorgung im Gebiet Rheinisch-Bergischer/Oberbergischer Kreis</a:t>
            </a:r>
            <a:endParaRPr lang="de-DE" dirty="0"/>
          </a:p>
        </p:txBody>
      </p:sp>
      <p:sp>
        <p:nvSpPr>
          <p:cNvPr id="3" name="Textplatzhalter 2"/>
          <p:cNvSpPr>
            <a:spLocks noGrp="1"/>
          </p:cNvSpPr>
          <p:nvPr>
            <p:ph type="body" sz="quarter" idx="13"/>
          </p:nvPr>
        </p:nvSpPr>
        <p:spPr>
          <a:xfrm>
            <a:off x="450000" y="1800000"/>
            <a:ext cx="9000000" cy="3933256"/>
          </a:xfrm>
          <a:effectLst>
            <a:glow rad="101600">
              <a:schemeClr val="accent5">
                <a:satMod val="175000"/>
                <a:alpha val="40000"/>
              </a:schemeClr>
            </a:glow>
          </a:effectLst>
        </p:spPr>
        <p:txBody>
          <a:bodyPr/>
          <a:lstStyle/>
          <a:p>
            <a:r>
              <a:rPr lang="de-DE" dirty="0" smtClean="0"/>
              <a:t>Besonderheit: Kreise und einige kreisangehörige Kommunen haben ihre Zuständigkeit als </a:t>
            </a:r>
            <a:r>
              <a:rPr lang="de-DE" dirty="0" err="1" smtClean="0"/>
              <a:t>örE</a:t>
            </a:r>
            <a:r>
              <a:rPr lang="de-DE" dirty="0" smtClean="0"/>
              <a:t> übertragen: (Neue) </a:t>
            </a:r>
            <a:r>
              <a:rPr lang="de-DE" dirty="0" err="1" smtClean="0"/>
              <a:t>örE</a:t>
            </a:r>
            <a:r>
              <a:rPr lang="de-DE" dirty="0"/>
              <a:t>:</a:t>
            </a:r>
          </a:p>
          <a:p>
            <a:endParaRPr lang="de-DE" dirty="0" smtClean="0"/>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2</a:t>
            </a:fld>
            <a:endParaRPr lang="de-DE"/>
          </a:p>
        </p:txBody>
      </p:sp>
      <p:sp>
        <p:nvSpPr>
          <p:cNvPr id="7" name="Flussdiagramm: Alternativer Prozess 6"/>
          <p:cNvSpPr/>
          <p:nvPr/>
        </p:nvSpPr>
        <p:spPr bwMode="auto">
          <a:xfrm>
            <a:off x="449999" y="2646112"/>
            <a:ext cx="2774809" cy="2988912"/>
          </a:xfrm>
          <a:prstGeom prst="flowChartAlternateProcess">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800" b="1" dirty="0" smtClean="0">
                <a:solidFill>
                  <a:srgbClr val="FF0000"/>
                </a:solidFill>
              </a:rPr>
              <a:t>BAV</a:t>
            </a:r>
          </a:p>
          <a:p>
            <a:pPr algn="ctr"/>
            <a:endParaRPr lang="de-DE" sz="1600" dirty="0" smtClean="0">
              <a:solidFill>
                <a:srgbClr val="FF0000"/>
              </a:solidFill>
            </a:endParaRPr>
          </a:p>
          <a:p>
            <a:pPr algn="ctr"/>
            <a:r>
              <a:rPr lang="de-DE" sz="1600" dirty="0" smtClean="0">
                <a:solidFill>
                  <a:srgbClr val="FF0000"/>
                </a:solidFill>
              </a:rPr>
              <a:t> </a:t>
            </a:r>
            <a:r>
              <a:rPr lang="de-DE" sz="1400" dirty="0" smtClean="0">
                <a:solidFill>
                  <a:schemeClr val="bg1"/>
                </a:solidFill>
              </a:rPr>
              <a:t>Oberbergischer Kreis</a:t>
            </a:r>
          </a:p>
          <a:p>
            <a:pPr algn="ctr"/>
            <a:r>
              <a:rPr lang="de-DE" sz="1400" dirty="0" smtClean="0">
                <a:solidFill>
                  <a:schemeClr val="bg1"/>
                </a:solidFill>
              </a:rPr>
              <a:t>Rheinisch-Bergischer Kreis</a:t>
            </a:r>
          </a:p>
          <a:p>
            <a:pPr algn="ctr"/>
            <a:r>
              <a:rPr lang="de-DE" sz="1400" dirty="0">
                <a:solidFill>
                  <a:schemeClr val="bg1"/>
                </a:solidFill>
              </a:rPr>
              <a:t>+</a:t>
            </a:r>
            <a:endParaRPr lang="de-DE" sz="1400" dirty="0" smtClean="0">
              <a:solidFill>
                <a:schemeClr val="bg1"/>
              </a:solidFill>
            </a:endParaRPr>
          </a:p>
          <a:p>
            <a:pPr algn="ctr"/>
            <a:r>
              <a:rPr lang="de-DE" sz="1400" dirty="0" smtClean="0">
                <a:solidFill>
                  <a:schemeClr val="bg1"/>
                </a:solidFill>
              </a:rPr>
              <a:t>Burscheid </a:t>
            </a:r>
          </a:p>
          <a:p>
            <a:pPr algn="ctr"/>
            <a:r>
              <a:rPr lang="de-DE" sz="1400" dirty="0" smtClean="0">
                <a:solidFill>
                  <a:schemeClr val="bg1"/>
                </a:solidFill>
              </a:rPr>
              <a:t>Hückeswagen</a:t>
            </a:r>
          </a:p>
          <a:p>
            <a:pPr algn="ctr"/>
            <a:r>
              <a:rPr lang="de-DE" sz="1400" dirty="0" smtClean="0">
                <a:solidFill>
                  <a:schemeClr val="bg1"/>
                </a:solidFill>
              </a:rPr>
              <a:t>Leichlingen</a:t>
            </a:r>
          </a:p>
          <a:p>
            <a:pPr algn="ctr"/>
            <a:r>
              <a:rPr lang="de-DE" sz="1400" dirty="0" smtClean="0">
                <a:solidFill>
                  <a:schemeClr val="bg1"/>
                </a:solidFill>
              </a:rPr>
              <a:t>Radevormwald</a:t>
            </a:r>
          </a:p>
          <a:p>
            <a:pPr algn="ctr"/>
            <a:r>
              <a:rPr lang="de-DE" sz="1400" dirty="0" smtClean="0">
                <a:solidFill>
                  <a:schemeClr val="bg1"/>
                </a:solidFill>
              </a:rPr>
              <a:t>Engelskirchen</a:t>
            </a:r>
          </a:p>
          <a:p>
            <a:pPr algn="ctr"/>
            <a:r>
              <a:rPr lang="de-DE" sz="1400" dirty="0" smtClean="0">
                <a:solidFill>
                  <a:schemeClr val="bg1"/>
                </a:solidFill>
              </a:rPr>
              <a:t>Kürten</a:t>
            </a:r>
          </a:p>
          <a:p>
            <a:pPr algn="ctr"/>
            <a:r>
              <a:rPr lang="de-DE" sz="1400" dirty="0" smtClean="0">
                <a:solidFill>
                  <a:schemeClr val="bg1"/>
                </a:solidFill>
              </a:rPr>
              <a:t>Reichshof</a:t>
            </a:r>
            <a:endParaRPr lang="de-DE" sz="1400" dirty="0">
              <a:solidFill>
                <a:schemeClr val="bg1"/>
              </a:solidFill>
            </a:endParaRPr>
          </a:p>
        </p:txBody>
      </p:sp>
      <p:sp>
        <p:nvSpPr>
          <p:cNvPr id="8" name="Flussdiagramm: Alternativer Prozess 7"/>
          <p:cNvSpPr/>
          <p:nvPr/>
        </p:nvSpPr>
        <p:spPr bwMode="auto">
          <a:xfrm>
            <a:off x="3833656" y="2636689"/>
            <a:ext cx="2559503" cy="2988912"/>
          </a:xfrm>
          <a:prstGeom prst="flowChartAlternateProcess">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800" b="1" dirty="0" smtClean="0">
                <a:solidFill>
                  <a:srgbClr val="00B050"/>
                </a:solidFill>
              </a:rPr>
              <a:t>ASTO</a:t>
            </a:r>
          </a:p>
          <a:p>
            <a:pPr algn="ctr"/>
            <a:endParaRPr lang="de-DE" sz="1800" b="1" dirty="0"/>
          </a:p>
          <a:p>
            <a:pPr algn="ctr"/>
            <a:endParaRPr lang="de-DE" sz="1800" b="1" dirty="0" smtClean="0"/>
          </a:p>
          <a:p>
            <a:pPr algn="ctr"/>
            <a:endParaRPr lang="de-DE" sz="1800" b="1" dirty="0" smtClean="0"/>
          </a:p>
          <a:p>
            <a:pPr algn="ctr"/>
            <a:r>
              <a:rPr lang="de-DE" sz="1400" dirty="0" smtClean="0">
                <a:solidFill>
                  <a:schemeClr val="bg1"/>
                </a:solidFill>
              </a:rPr>
              <a:t>Bergneustadt</a:t>
            </a:r>
          </a:p>
          <a:p>
            <a:pPr algn="ctr"/>
            <a:r>
              <a:rPr lang="de-DE" sz="1400" dirty="0" smtClean="0">
                <a:solidFill>
                  <a:schemeClr val="bg1"/>
                </a:solidFill>
              </a:rPr>
              <a:t>Gummersbach</a:t>
            </a:r>
          </a:p>
          <a:p>
            <a:pPr algn="ctr"/>
            <a:r>
              <a:rPr lang="de-DE" sz="1400" dirty="0" smtClean="0">
                <a:solidFill>
                  <a:schemeClr val="bg1"/>
                </a:solidFill>
              </a:rPr>
              <a:t>Waldbröl</a:t>
            </a:r>
          </a:p>
          <a:p>
            <a:pPr algn="ctr"/>
            <a:r>
              <a:rPr lang="de-DE" sz="1400" dirty="0" smtClean="0">
                <a:solidFill>
                  <a:schemeClr val="bg1"/>
                </a:solidFill>
              </a:rPr>
              <a:t>Wiehl</a:t>
            </a:r>
          </a:p>
          <a:p>
            <a:pPr algn="ctr"/>
            <a:r>
              <a:rPr lang="de-DE" sz="1400" dirty="0" smtClean="0">
                <a:solidFill>
                  <a:schemeClr val="bg1"/>
                </a:solidFill>
              </a:rPr>
              <a:t>Wipperfürth</a:t>
            </a:r>
          </a:p>
          <a:p>
            <a:pPr algn="ctr"/>
            <a:r>
              <a:rPr lang="de-DE" sz="1400" dirty="0" err="1" smtClean="0">
                <a:solidFill>
                  <a:schemeClr val="bg1"/>
                </a:solidFill>
              </a:rPr>
              <a:t>Marienheide</a:t>
            </a:r>
            <a:endParaRPr lang="de-DE" sz="1400" dirty="0">
              <a:solidFill>
                <a:schemeClr val="bg1"/>
              </a:solidFill>
            </a:endParaRPr>
          </a:p>
        </p:txBody>
      </p:sp>
      <p:sp>
        <p:nvSpPr>
          <p:cNvPr id="9" name="Flussdiagramm: Alternativer Prozess 8"/>
          <p:cNvSpPr/>
          <p:nvPr/>
        </p:nvSpPr>
        <p:spPr bwMode="auto">
          <a:xfrm>
            <a:off x="7188730" y="2735974"/>
            <a:ext cx="2444220" cy="2861636"/>
          </a:xfrm>
          <a:prstGeom prst="flowChartAlternateProcess">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800" b="1" dirty="0" smtClean="0">
                <a:solidFill>
                  <a:srgbClr val="0070C0"/>
                </a:solidFill>
              </a:rPr>
              <a:t>Keine Übertragung</a:t>
            </a:r>
          </a:p>
          <a:p>
            <a:pPr algn="ctr"/>
            <a:endParaRPr lang="de-DE" sz="1800" b="1" dirty="0" smtClean="0"/>
          </a:p>
          <a:p>
            <a:pPr algn="ctr"/>
            <a:r>
              <a:rPr lang="de-DE" sz="1400" dirty="0" smtClean="0">
                <a:solidFill>
                  <a:schemeClr val="bg1"/>
                </a:solidFill>
              </a:rPr>
              <a:t>Lindlar</a:t>
            </a:r>
          </a:p>
          <a:p>
            <a:pPr algn="ctr"/>
            <a:r>
              <a:rPr lang="de-DE" sz="1400" dirty="0" err="1" smtClean="0">
                <a:solidFill>
                  <a:schemeClr val="bg1"/>
                </a:solidFill>
              </a:rPr>
              <a:t>Nümbrecht</a:t>
            </a:r>
            <a:endParaRPr lang="de-DE" sz="1400" dirty="0" smtClean="0">
              <a:solidFill>
                <a:schemeClr val="bg1"/>
              </a:solidFill>
            </a:endParaRPr>
          </a:p>
          <a:p>
            <a:pPr algn="ctr"/>
            <a:r>
              <a:rPr lang="de-DE" sz="1400" dirty="0" smtClean="0">
                <a:solidFill>
                  <a:schemeClr val="bg1"/>
                </a:solidFill>
              </a:rPr>
              <a:t>Wermelskirchen</a:t>
            </a:r>
          </a:p>
          <a:p>
            <a:pPr algn="ctr"/>
            <a:r>
              <a:rPr lang="de-DE" sz="1400" dirty="0" err="1" smtClean="0">
                <a:solidFill>
                  <a:schemeClr val="bg1"/>
                </a:solidFill>
              </a:rPr>
              <a:t>Morsbach</a:t>
            </a:r>
            <a:endParaRPr lang="de-DE" sz="1400" dirty="0" smtClean="0">
              <a:solidFill>
                <a:schemeClr val="bg1"/>
              </a:solidFill>
            </a:endParaRPr>
          </a:p>
          <a:p>
            <a:pPr algn="ctr"/>
            <a:r>
              <a:rPr lang="de-DE" sz="1400" dirty="0" smtClean="0">
                <a:solidFill>
                  <a:schemeClr val="bg1"/>
                </a:solidFill>
              </a:rPr>
              <a:t>Odenthal</a:t>
            </a:r>
          </a:p>
          <a:p>
            <a:pPr algn="ctr"/>
            <a:r>
              <a:rPr lang="de-DE" sz="1400" dirty="0" smtClean="0">
                <a:solidFill>
                  <a:schemeClr val="bg1"/>
                </a:solidFill>
              </a:rPr>
              <a:t>Bergisch Gladbach</a:t>
            </a:r>
          </a:p>
          <a:p>
            <a:pPr algn="ctr"/>
            <a:r>
              <a:rPr lang="de-DE" sz="1400" dirty="0" smtClean="0">
                <a:solidFill>
                  <a:schemeClr val="bg1"/>
                </a:solidFill>
              </a:rPr>
              <a:t>Overath</a:t>
            </a:r>
          </a:p>
          <a:p>
            <a:pPr algn="ctr"/>
            <a:r>
              <a:rPr lang="de-DE" sz="1400" dirty="0" smtClean="0">
                <a:solidFill>
                  <a:schemeClr val="bg1"/>
                </a:solidFill>
              </a:rPr>
              <a:t>Rösrath</a:t>
            </a:r>
          </a:p>
          <a:p>
            <a:pPr algn="ctr"/>
            <a:endParaRPr lang="de-DE" dirty="0"/>
          </a:p>
        </p:txBody>
      </p:sp>
      <p:sp>
        <p:nvSpPr>
          <p:cNvPr id="10"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11"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Tree>
    <p:extLst>
      <p:ext uri="{BB962C8B-B14F-4D97-AF65-F5344CB8AC3E}">
        <p14:creationId xmlns:p14="http://schemas.microsoft.com/office/powerpoint/2010/main" val="39003996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96752"/>
            <a:ext cx="9000000" cy="603248"/>
          </a:xfrm>
        </p:spPr>
        <p:txBody>
          <a:bodyPr/>
          <a:lstStyle/>
          <a:p>
            <a:r>
              <a:rPr lang="de-DE" sz="1800" dirty="0">
                <a:solidFill>
                  <a:srgbClr val="2A2526"/>
                </a:solidFill>
              </a:rPr>
              <a:t>II. Das Verpackungsgesetz – Abschluss einer neuen Abstimmungsvereinbarung</a:t>
            </a:r>
            <a:endParaRPr lang="de-DE" dirty="0"/>
          </a:p>
        </p:txBody>
      </p:sp>
      <p:sp>
        <p:nvSpPr>
          <p:cNvPr id="3" name="Textplatzhalter 2"/>
          <p:cNvSpPr>
            <a:spLocks noGrp="1"/>
          </p:cNvSpPr>
          <p:nvPr>
            <p:ph type="body" sz="quarter" idx="13"/>
          </p:nvPr>
        </p:nvSpPr>
        <p:spPr>
          <a:xfrm>
            <a:off x="450000" y="1800000"/>
            <a:ext cx="9000000" cy="4005264"/>
          </a:xfrm>
        </p:spPr>
        <p:txBody>
          <a:bodyPr/>
          <a:lstStyle/>
          <a:p>
            <a:pPr marL="285750" lvl="0" indent="-285750">
              <a:spcAft>
                <a:spcPts val="600"/>
              </a:spcAft>
              <a:buFont typeface="Wingdings" panose="05000000000000000000" pitchFamily="2" charset="2"/>
              <a:buChar char="§"/>
            </a:pPr>
            <a:endParaRPr lang="de-DE" dirty="0" smtClean="0"/>
          </a:p>
          <a:p>
            <a:pPr marL="285750" lvl="0" indent="-285750">
              <a:spcAft>
                <a:spcPts val="600"/>
              </a:spcAft>
              <a:buFont typeface="Wingdings" panose="05000000000000000000" pitchFamily="2" charset="2"/>
              <a:buChar char="§"/>
            </a:pPr>
            <a:endParaRPr lang="de-DE" dirty="0"/>
          </a:p>
          <a:p>
            <a:pPr marL="285750" lvl="0" indent="-285750">
              <a:spcAft>
                <a:spcPts val="600"/>
              </a:spcAft>
              <a:buFont typeface="Wingdings" panose="05000000000000000000" pitchFamily="2" charset="2"/>
              <a:buChar char="§"/>
            </a:pPr>
            <a:r>
              <a:rPr lang="de-DE" dirty="0" smtClean="0"/>
              <a:t>Abzustimmen sind gemäß § 22 Abs. 1 </a:t>
            </a:r>
            <a:r>
              <a:rPr lang="de-DE" dirty="0" err="1" smtClean="0"/>
              <a:t>VerpackG</a:t>
            </a:r>
            <a:r>
              <a:rPr lang="de-DE" dirty="0" smtClean="0"/>
              <a:t> die Sammelstrukturen der Systembetreiber auf die vorhandenen Sammelstrukturen </a:t>
            </a:r>
            <a:r>
              <a:rPr lang="de-DE" b="1" dirty="0" smtClean="0"/>
              <a:t>der </a:t>
            </a:r>
            <a:r>
              <a:rPr lang="de-DE" b="1" dirty="0" err="1" smtClean="0"/>
              <a:t>örE</a:t>
            </a:r>
            <a:r>
              <a:rPr lang="de-DE" dirty="0" smtClean="0"/>
              <a:t>. </a:t>
            </a:r>
          </a:p>
          <a:p>
            <a:pPr marL="285750" lvl="0" indent="-285750">
              <a:spcAft>
                <a:spcPts val="600"/>
              </a:spcAft>
              <a:buFont typeface="Wingdings" panose="05000000000000000000" pitchFamily="2" charset="2"/>
              <a:buChar char="§"/>
            </a:pPr>
            <a:r>
              <a:rPr lang="de-DE" dirty="0" smtClean="0"/>
              <a:t>Differenzierte Betrachtung, welcher Belang und damit welcher </a:t>
            </a:r>
            <a:r>
              <a:rPr lang="de-DE" dirty="0" err="1" smtClean="0"/>
              <a:t>örE</a:t>
            </a:r>
            <a:r>
              <a:rPr lang="de-DE" dirty="0" smtClean="0"/>
              <a:t> jeweils betroffen ist.</a:t>
            </a:r>
          </a:p>
          <a:p>
            <a:pPr marL="285750" lvl="0" indent="-285750">
              <a:spcAft>
                <a:spcPts val="600"/>
              </a:spcAft>
              <a:buFont typeface="Wingdings" panose="05000000000000000000" pitchFamily="2" charset="2"/>
              <a:buChar char="§"/>
            </a:pPr>
            <a:r>
              <a:rPr lang="de-DE" dirty="0" smtClean="0"/>
              <a:t>Grundsatz: AV </a:t>
            </a:r>
            <a:r>
              <a:rPr lang="de-DE" dirty="0"/>
              <a:t>wird vom „Sammel-</a:t>
            </a:r>
            <a:r>
              <a:rPr lang="de-DE" dirty="0" err="1"/>
              <a:t>örE</a:t>
            </a:r>
            <a:r>
              <a:rPr lang="de-DE" dirty="0"/>
              <a:t>“ gemeinsam/im Einvernehmen mit dem für die Verwertung/Entsorgung zuständigen </a:t>
            </a:r>
            <a:r>
              <a:rPr lang="de-DE" dirty="0" err="1"/>
              <a:t>örE</a:t>
            </a:r>
            <a:r>
              <a:rPr lang="de-DE" dirty="0"/>
              <a:t> </a:t>
            </a:r>
            <a:r>
              <a:rPr lang="de-DE" dirty="0" smtClean="0"/>
              <a:t>abgeschlossen (Belange der Kreise z.B. bei PPK betroffen)</a:t>
            </a:r>
          </a:p>
          <a:p>
            <a:pPr marL="285750" lvl="0" indent="-285750">
              <a:spcAft>
                <a:spcPts val="600"/>
              </a:spcAft>
              <a:buFont typeface="Wingdings" panose="05000000000000000000" pitchFamily="2" charset="2"/>
              <a:buChar char="§"/>
            </a:pPr>
            <a:r>
              <a:rPr lang="de-DE" dirty="0" smtClean="0"/>
              <a:t>Abstimmungsvereinbarung nur gesamthaft verhandeln und abschließen, umfassende Regelung:  „Nichts ist abgestimmt, wenn nicht alles abgestimmt ist“. </a:t>
            </a:r>
          </a:p>
          <a:p>
            <a:pPr lvl="1" indent="0">
              <a:buClr>
                <a:srgbClr val="8E141E"/>
              </a:buClr>
              <a:buNone/>
            </a:pPr>
            <a:r>
              <a:rPr lang="de-DE" dirty="0" smtClean="0">
                <a:solidFill>
                  <a:srgbClr val="737072"/>
                </a:solidFill>
              </a:rPr>
              <a:t>  </a:t>
            </a:r>
            <a:endParaRPr lang="de-DE" dirty="0">
              <a:solidFill>
                <a:srgbClr val="737072"/>
              </a:solidFill>
            </a:endParaRPr>
          </a:p>
          <a:p>
            <a:pPr marL="285750" lvl="0" indent="-285750">
              <a:spcAft>
                <a:spcPts val="600"/>
              </a:spcAft>
              <a:buFont typeface="Wingdings" panose="05000000000000000000" pitchFamily="2" charset="2"/>
              <a:buChar char="§"/>
            </a:pPr>
            <a:endParaRPr lang="de-DE" dirty="0" smtClean="0"/>
          </a:p>
          <a:p>
            <a:pPr lvl="0">
              <a:spcAft>
                <a:spcPts val="600"/>
              </a:spcAft>
            </a:pPr>
            <a:endParaRPr lang="de-DE" dirty="0"/>
          </a:p>
          <a:p>
            <a:pPr lvl="0">
              <a:spcAft>
                <a:spcPts val="600"/>
              </a:spcAft>
            </a:pPr>
            <a:endParaRPr lang="de-DE" dirty="0"/>
          </a:p>
          <a:p>
            <a:pPr lvl="0">
              <a:spcAft>
                <a:spcPts val="600"/>
              </a:spcAft>
            </a:pPr>
            <a:r>
              <a:rPr lang="de-DE" dirty="0"/>
              <a:t>	</a:t>
            </a:r>
            <a:endParaRPr lang="de-DE" dirty="0" smtClean="0"/>
          </a:p>
          <a:p>
            <a:pPr lvl="0">
              <a:spcAft>
                <a:spcPts val="600"/>
              </a:spcAft>
            </a:pPr>
            <a:endParaRPr lang="de-DE" dirty="0"/>
          </a:p>
          <a:p>
            <a:pPr lvl="0">
              <a:spcAft>
                <a:spcPts val="600"/>
              </a:spcAft>
            </a:pPr>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3</a:t>
            </a:fld>
            <a:endParaRPr lang="de-DE"/>
          </a:p>
        </p:txBody>
      </p:sp>
      <p:sp>
        <p:nvSpPr>
          <p:cNvPr id="8"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9"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Tree>
    <p:extLst>
      <p:ext uri="{BB962C8B-B14F-4D97-AF65-F5344CB8AC3E}">
        <p14:creationId xmlns:p14="http://schemas.microsoft.com/office/powerpoint/2010/main" val="347862942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196752"/>
            <a:ext cx="9000000" cy="432048"/>
          </a:xfrm>
        </p:spPr>
        <p:txBody>
          <a:bodyPr/>
          <a:lstStyle/>
          <a:p>
            <a:r>
              <a:rPr lang="de-DE" sz="1800" dirty="0" smtClean="0"/>
              <a:t>II. Das Verpackungsgesetz: Abschluss einer neuen Abstimmungsvereinbarung</a:t>
            </a:r>
            <a:endParaRPr lang="de-DE" sz="1800" dirty="0"/>
          </a:p>
        </p:txBody>
      </p:sp>
      <p:sp>
        <p:nvSpPr>
          <p:cNvPr id="3" name="Textplatzhalter 2"/>
          <p:cNvSpPr>
            <a:spLocks noGrp="1"/>
          </p:cNvSpPr>
          <p:nvPr>
            <p:ph type="body" sz="quarter" idx="13"/>
          </p:nvPr>
        </p:nvSpPr>
        <p:spPr>
          <a:xfrm>
            <a:off x="450000" y="1628800"/>
            <a:ext cx="9000000" cy="4104456"/>
          </a:xfrm>
        </p:spPr>
        <p:txBody>
          <a:bodyPr/>
          <a:lstStyle/>
          <a:p>
            <a:pPr marL="285750" lvl="0" indent="-285750">
              <a:spcAft>
                <a:spcPts val="600"/>
              </a:spcAft>
              <a:buFont typeface="Wingdings" panose="05000000000000000000" pitchFamily="2" charset="2"/>
              <a:buChar char="§"/>
            </a:pPr>
            <a:r>
              <a:rPr lang="de-DE" dirty="0"/>
              <a:t>Paradigmenwechsel: Auseinanderfallen von operativer Zuständigkeit als </a:t>
            </a:r>
            <a:r>
              <a:rPr lang="de-DE" dirty="0" err="1"/>
              <a:t>örE</a:t>
            </a:r>
            <a:r>
              <a:rPr lang="de-DE" dirty="0"/>
              <a:t> und Zuständigkeit für Abstimmungsvereinbarung ist nach neuem </a:t>
            </a:r>
            <a:r>
              <a:rPr lang="de-DE" dirty="0" err="1"/>
              <a:t>VerpackG</a:t>
            </a:r>
            <a:r>
              <a:rPr lang="de-DE" dirty="0"/>
              <a:t> nicht mehr möglich. </a:t>
            </a:r>
          </a:p>
          <a:p>
            <a:pPr marL="285750" lvl="0" indent="-285750">
              <a:spcAft>
                <a:spcPts val="600"/>
              </a:spcAft>
              <a:buFont typeface="Wingdings" panose="05000000000000000000" pitchFamily="2" charset="2"/>
              <a:buChar char="§"/>
            </a:pPr>
            <a:r>
              <a:rPr lang="de-DE" dirty="0" smtClean="0"/>
              <a:t>So wurden z.B. bisher grundsätzlich </a:t>
            </a:r>
            <a:r>
              <a:rPr lang="de-DE" dirty="0"/>
              <a:t>die Erfassungsverträge PPK zwischen den Systembetreibern und den operativ tätigen Entsorgern abgeschlossen. </a:t>
            </a:r>
            <a:endParaRPr lang="de-DE" dirty="0" smtClean="0"/>
          </a:p>
          <a:p>
            <a:pPr marL="285750" lvl="0" indent="-285750">
              <a:spcAft>
                <a:spcPts val="600"/>
              </a:spcAft>
              <a:buFont typeface="Wingdings" panose="05000000000000000000" pitchFamily="2" charset="2"/>
              <a:buChar char="§"/>
            </a:pPr>
            <a:r>
              <a:rPr lang="de-DE" dirty="0" smtClean="0">
                <a:solidFill>
                  <a:srgbClr val="2A2526"/>
                </a:solidFill>
              </a:rPr>
              <a:t>Neu: Das </a:t>
            </a:r>
            <a:r>
              <a:rPr lang="de-DE" dirty="0" err="1">
                <a:solidFill>
                  <a:srgbClr val="2A2526"/>
                </a:solidFill>
              </a:rPr>
              <a:t>VerpackG</a:t>
            </a:r>
            <a:r>
              <a:rPr lang="de-DE" dirty="0">
                <a:solidFill>
                  <a:srgbClr val="2A2526"/>
                </a:solidFill>
              </a:rPr>
              <a:t> weist die Aufgabe der </a:t>
            </a:r>
            <a:r>
              <a:rPr lang="de-DE" dirty="0" smtClean="0">
                <a:solidFill>
                  <a:srgbClr val="2A2526"/>
                </a:solidFill>
              </a:rPr>
              <a:t>Abstimmung nach </a:t>
            </a:r>
            <a:r>
              <a:rPr lang="de-DE" dirty="0">
                <a:solidFill>
                  <a:srgbClr val="2A2526"/>
                </a:solidFill>
              </a:rPr>
              <a:t>§ 22 </a:t>
            </a:r>
            <a:r>
              <a:rPr lang="de-DE" dirty="0" err="1">
                <a:solidFill>
                  <a:srgbClr val="2A2526"/>
                </a:solidFill>
              </a:rPr>
              <a:t>VerpackG</a:t>
            </a:r>
            <a:r>
              <a:rPr lang="de-DE" dirty="0">
                <a:solidFill>
                  <a:srgbClr val="2A2526"/>
                </a:solidFill>
              </a:rPr>
              <a:t> </a:t>
            </a:r>
            <a:r>
              <a:rPr lang="de-DE" dirty="0" smtClean="0">
                <a:solidFill>
                  <a:srgbClr val="2A2526"/>
                </a:solidFill>
              </a:rPr>
              <a:t>nunmehr </a:t>
            </a:r>
            <a:r>
              <a:rPr lang="de-DE" b="1" dirty="0">
                <a:solidFill>
                  <a:srgbClr val="2A2526"/>
                </a:solidFill>
              </a:rPr>
              <a:t>allein dem </a:t>
            </a:r>
            <a:r>
              <a:rPr lang="de-DE" b="1" dirty="0" err="1">
                <a:solidFill>
                  <a:srgbClr val="2A2526"/>
                </a:solidFill>
              </a:rPr>
              <a:t>örE</a:t>
            </a:r>
            <a:r>
              <a:rPr lang="de-DE" b="1" dirty="0">
                <a:solidFill>
                  <a:srgbClr val="2A2526"/>
                </a:solidFill>
              </a:rPr>
              <a:t> </a:t>
            </a:r>
            <a:r>
              <a:rPr lang="de-DE" dirty="0">
                <a:solidFill>
                  <a:srgbClr val="2A2526"/>
                </a:solidFill>
              </a:rPr>
              <a:t>zu:</a:t>
            </a:r>
          </a:p>
          <a:p>
            <a:pPr marL="1028700" lvl="1">
              <a:lnSpc>
                <a:spcPts val="1200"/>
              </a:lnSpc>
              <a:buClr>
                <a:srgbClr val="8E141E"/>
              </a:buClr>
              <a:buFont typeface="Wingdings" panose="05000000000000000000" pitchFamily="2" charset="2"/>
              <a:buChar char="Ø"/>
            </a:pPr>
            <a:r>
              <a:rPr lang="de-DE" dirty="0">
                <a:solidFill>
                  <a:srgbClr val="737072"/>
                </a:solidFill>
              </a:rPr>
              <a:t>Nur der </a:t>
            </a:r>
            <a:r>
              <a:rPr lang="de-DE" dirty="0" err="1">
                <a:solidFill>
                  <a:srgbClr val="737072"/>
                </a:solidFill>
              </a:rPr>
              <a:t>örE</a:t>
            </a:r>
            <a:r>
              <a:rPr lang="de-DE" dirty="0">
                <a:solidFill>
                  <a:srgbClr val="737072"/>
                </a:solidFill>
              </a:rPr>
              <a:t> kann die Abstimmungsvereinbarung abschließen.  </a:t>
            </a:r>
          </a:p>
          <a:p>
            <a:pPr lvl="1" indent="0">
              <a:buClr>
                <a:srgbClr val="8E141E"/>
              </a:buClr>
              <a:buNone/>
            </a:pPr>
            <a:r>
              <a:rPr lang="de-DE" dirty="0">
                <a:solidFill>
                  <a:srgbClr val="737072"/>
                </a:solidFill>
              </a:rPr>
              <a:t>    § 22 Abs. 1 </a:t>
            </a:r>
            <a:r>
              <a:rPr lang="de-DE" dirty="0" err="1">
                <a:solidFill>
                  <a:srgbClr val="737072"/>
                </a:solidFill>
              </a:rPr>
              <a:t>VerpackG</a:t>
            </a:r>
            <a:r>
              <a:rPr lang="de-DE" dirty="0">
                <a:solidFill>
                  <a:srgbClr val="737072"/>
                </a:solidFill>
              </a:rPr>
              <a:t>:</a:t>
            </a:r>
            <a:r>
              <a:rPr lang="de-DE" i="1" dirty="0">
                <a:solidFill>
                  <a:srgbClr val="737072"/>
                </a:solidFill>
              </a:rPr>
              <a:t> „Die Abstimmung </a:t>
            </a:r>
            <a:r>
              <a:rPr lang="de-DE" i="1" dirty="0" smtClean="0">
                <a:solidFill>
                  <a:srgbClr val="737072"/>
                </a:solidFill>
              </a:rPr>
              <a:t>hat </a:t>
            </a:r>
            <a:r>
              <a:rPr lang="de-DE" i="1" dirty="0">
                <a:solidFill>
                  <a:srgbClr val="737072"/>
                </a:solidFill>
              </a:rPr>
              <a:t>durch schriftliche Vereinbarung der Systeme </a:t>
            </a:r>
          </a:p>
          <a:p>
            <a:pPr lvl="1" indent="0">
              <a:buClr>
                <a:srgbClr val="8E141E"/>
              </a:buClr>
              <a:buNone/>
            </a:pPr>
            <a:r>
              <a:rPr lang="de-DE" i="1" dirty="0">
                <a:solidFill>
                  <a:srgbClr val="737072"/>
                </a:solidFill>
              </a:rPr>
              <a:t>    mit dem </a:t>
            </a:r>
            <a:r>
              <a:rPr lang="de-DE" b="1" i="1" dirty="0">
                <a:solidFill>
                  <a:srgbClr val="737072"/>
                </a:solidFill>
              </a:rPr>
              <a:t>jeweils zuständigen öffentlich-rechtlichen Entsorgungsträger </a:t>
            </a:r>
            <a:r>
              <a:rPr lang="de-DE" i="1" dirty="0">
                <a:solidFill>
                  <a:srgbClr val="737072"/>
                </a:solidFill>
              </a:rPr>
              <a:t>zu erfolgen.“ </a:t>
            </a:r>
          </a:p>
          <a:p>
            <a:pPr marL="1028700" lvl="1">
              <a:buClr>
                <a:srgbClr val="8E141E"/>
              </a:buClr>
              <a:buFont typeface="Wingdings" pitchFamily="2" charset="2"/>
              <a:buChar char="Ø"/>
            </a:pPr>
            <a:r>
              <a:rPr lang="de-DE" dirty="0">
                <a:solidFill>
                  <a:srgbClr val="737072"/>
                </a:solidFill>
              </a:rPr>
              <a:t>Nur der </a:t>
            </a:r>
            <a:r>
              <a:rPr lang="de-DE" dirty="0" err="1">
                <a:solidFill>
                  <a:srgbClr val="737072"/>
                </a:solidFill>
              </a:rPr>
              <a:t>örE</a:t>
            </a:r>
            <a:r>
              <a:rPr lang="de-DE" dirty="0">
                <a:solidFill>
                  <a:srgbClr val="737072"/>
                </a:solidFill>
              </a:rPr>
              <a:t> kann das durch das Verpackungsgesetz eingeführte neue Rechtsinstitut der Rahmenvorgabe nach § 22 Abs. 2 </a:t>
            </a:r>
            <a:r>
              <a:rPr lang="de-DE" dirty="0" err="1">
                <a:solidFill>
                  <a:srgbClr val="737072"/>
                </a:solidFill>
              </a:rPr>
              <a:t>VerpackG</a:t>
            </a:r>
            <a:r>
              <a:rPr lang="de-DE" dirty="0">
                <a:solidFill>
                  <a:srgbClr val="737072"/>
                </a:solidFill>
              </a:rPr>
              <a:t> erlassen.</a:t>
            </a:r>
          </a:p>
          <a:p>
            <a:pPr marL="1028700" lvl="1">
              <a:buClr>
                <a:srgbClr val="8E141E"/>
              </a:buClr>
              <a:buFont typeface="Wingdings" pitchFamily="2" charset="2"/>
              <a:buChar char="Ø"/>
            </a:pPr>
            <a:r>
              <a:rPr lang="de-DE" dirty="0">
                <a:solidFill>
                  <a:srgbClr val="737072"/>
                </a:solidFill>
              </a:rPr>
              <a:t>Nur der </a:t>
            </a:r>
            <a:r>
              <a:rPr lang="de-DE" dirty="0" err="1">
                <a:solidFill>
                  <a:srgbClr val="737072"/>
                </a:solidFill>
              </a:rPr>
              <a:t>örE</a:t>
            </a:r>
            <a:r>
              <a:rPr lang="de-DE" dirty="0">
                <a:solidFill>
                  <a:srgbClr val="737072"/>
                </a:solidFill>
              </a:rPr>
              <a:t> kann die Mitbenutzung seiner Sammelstrukturen für PPK nach § 22 Abs. 4 </a:t>
            </a:r>
            <a:r>
              <a:rPr lang="de-DE" dirty="0" err="1">
                <a:solidFill>
                  <a:srgbClr val="737072"/>
                </a:solidFill>
              </a:rPr>
              <a:t>VerpackG</a:t>
            </a:r>
            <a:r>
              <a:rPr lang="de-DE" dirty="0">
                <a:solidFill>
                  <a:srgbClr val="737072"/>
                </a:solidFill>
              </a:rPr>
              <a:t> verlangen.</a:t>
            </a:r>
          </a:p>
          <a:p>
            <a:pPr marL="1028700" lvl="1">
              <a:buClr>
                <a:srgbClr val="8E141E"/>
              </a:buClr>
              <a:buFont typeface="Wingdings" pitchFamily="2" charset="2"/>
              <a:buChar char="Ø"/>
            </a:pPr>
            <a:r>
              <a:rPr lang="de-DE" dirty="0">
                <a:solidFill>
                  <a:srgbClr val="737072"/>
                </a:solidFill>
              </a:rPr>
              <a:t>Nur der </a:t>
            </a:r>
            <a:r>
              <a:rPr lang="de-DE" dirty="0" err="1">
                <a:solidFill>
                  <a:srgbClr val="737072"/>
                </a:solidFill>
              </a:rPr>
              <a:t>örE</a:t>
            </a:r>
            <a:r>
              <a:rPr lang="de-DE" dirty="0">
                <a:solidFill>
                  <a:srgbClr val="737072"/>
                </a:solidFill>
              </a:rPr>
              <a:t> kann eine gemeinsame Wertstofferfassung nach § 22 Abs. 5 </a:t>
            </a:r>
            <a:r>
              <a:rPr lang="de-DE" dirty="0" err="1">
                <a:solidFill>
                  <a:srgbClr val="737072"/>
                </a:solidFill>
              </a:rPr>
              <a:t>VerpackG</a:t>
            </a:r>
            <a:r>
              <a:rPr lang="de-DE" dirty="0">
                <a:solidFill>
                  <a:srgbClr val="737072"/>
                </a:solidFill>
              </a:rPr>
              <a:t> </a:t>
            </a:r>
            <a:r>
              <a:rPr lang="de-DE" dirty="0" smtClean="0">
                <a:solidFill>
                  <a:srgbClr val="737072"/>
                </a:solidFill>
              </a:rPr>
              <a:t>vereinbaren.</a:t>
            </a:r>
            <a:endParaRPr lang="de-DE" dirty="0"/>
          </a:p>
        </p:txBody>
      </p:sp>
      <p:sp>
        <p:nvSpPr>
          <p:cNvPr id="4" name="Datumsplatzhalter 3"/>
          <p:cNvSpPr>
            <a:spLocks noGrp="1"/>
          </p:cNvSpPr>
          <p:nvPr>
            <p:ph type="dt" sz="half" idx="14"/>
          </p:nvPr>
        </p:nvSpPr>
        <p:spPr/>
        <p:txBody>
          <a:bodyPr/>
          <a:lstStyle/>
          <a:p>
            <a:pPr>
              <a:defRPr/>
            </a:pPr>
            <a:endParaRPr lang="de-DE"/>
          </a:p>
        </p:txBody>
      </p:sp>
      <p:sp>
        <p:nvSpPr>
          <p:cNvPr id="5" name="Fußzeilenplatzhalter 4"/>
          <p:cNvSpPr>
            <a:spLocks noGrp="1"/>
          </p:cNvSpPr>
          <p:nvPr>
            <p:ph type="ftr" sz="quarter" idx="15"/>
          </p:nvPr>
        </p:nvSpPr>
        <p:spPr/>
        <p:txBody>
          <a:bodyPr/>
          <a:lstStyle/>
          <a:p>
            <a:pPr>
              <a:defRPr/>
            </a:pPr>
            <a:endParaRPr lang="de-DE"/>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4</a:t>
            </a:fld>
            <a:endParaRPr lang="de-DE"/>
          </a:p>
        </p:txBody>
      </p:sp>
    </p:spTree>
    <p:extLst>
      <p:ext uri="{BB962C8B-B14F-4D97-AF65-F5344CB8AC3E}">
        <p14:creationId xmlns:p14="http://schemas.microsoft.com/office/powerpoint/2010/main" val="3873049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z="1800" dirty="0" smtClean="0"/>
              <a:t>II. Das Verpackungsgesetz: Abschluss einer neuen Abstimmungsvereinbarung</a:t>
            </a:r>
            <a:endParaRPr lang="de-DE" sz="1800" dirty="0"/>
          </a:p>
        </p:txBody>
      </p:sp>
      <p:sp>
        <p:nvSpPr>
          <p:cNvPr id="3" name="Textplatzhalter 2"/>
          <p:cNvSpPr>
            <a:spLocks noGrp="1"/>
          </p:cNvSpPr>
          <p:nvPr>
            <p:ph type="body" sz="quarter" idx="13"/>
          </p:nvPr>
        </p:nvSpPr>
        <p:spPr/>
        <p:txBody>
          <a:bodyPr/>
          <a:lstStyle/>
          <a:p>
            <a:endParaRPr lang="de-DE" dirty="0" smtClean="0"/>
          </a:p>
          <a:p>
            <a:endParaRPr lang="de-DE" dirty="0"/>
          </a:p>
          <a:p>
            <a:pPr marL="285750" indent="-285750">
              <a:buFont typeface="Wingdings" panose="05000000000000000000" pitchFamily="2" charset="2"/>
              <a:buChar char="Ø"/>
            </a:pPr>
            <a:r>
              <a:rPr lang="de-DE" dirty="0" smtClean="0"/>
              <a:t>Welche </a:t>
            </a:r>
            <a:r>
              <a:rPr lang="de-DE" dirty="0" err="1" smtClean="0"/>
              <a:t>örE</a:t>
            </a:r>
            <a:r>
              <a:rPr lang="de-DE" dirty="0" smtClean="0"/>
              <a:t> können im Gebiet des rheinisch-bergischen und oberbergischen Kreises grundsätzlich eine AV abschließen?</a:t>
            </a:r>
          </a:p>
          <a:p>
            <a:endParaRPr lang="de-DE" dirty="0"/>
          </a:p>
          <a:p>
            <a:r>
              <a:rPr lang="de-DE" dirty="0" smtClean="0"/>
              <a:t>		BAV, ASTO, Kommunen, die ihre Zuständigkeit bisher auf keinen Verband 			übertragen haben.  </a:t>
            </a:r>
            <a:endParaRPr lang="de-DE" dirty="0"/>
          </a:p>
        </p:txBody>
      </p:sp>
      <p:sp>
        <p:nvSpPr>
          <p:cNvPr id="4" name="Datumsplatzhalter 3"/>
          <p:cNvSpPr>
            <a:spLocks noGrp="1"/>
          </p:cNvSpPr>
          <p:nvPr>
            <p:ph type="dt" sz="half" idx="14"/>
          </p:nvPr>
        </p:nvSpPr>
        <p:spPr/>
        <p:txBody>
          <a:bodyPr/>
          <a:lstStyle/>
          <a:p>
            <a:pPr>
              <a:defRPr/>
            </a:pPr>
            <a:endParaRPr lang="de-DE"/>
          </a:p>
        </p:txBody>
      </p:sp>
      <p:sp>
        <p:nvSpPr>
          <p:cNvPr id="5" name="Fußzeilenplatzhalter 4"/>
          <p:cNvSpPr>
            <a:spLocks noGrp="1"/>
          </p:cNvSpPr>
          <p:nvPr>
            <p:ph type="ftr" sz="quarter" idx="15"/>
          </p:nvPr>
        </p:nvSpPr>
        <p:spPr/>
        <p:txBody>
          <a:bodyPr/>
          <a:lstStyle/>
          <a:p>
            <a:pPr>
              <a:defRPr/>
            </a:pPr>
            <a:endParaRPr lang="de-DE"/>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5</a:t>
            </a:fld>
            <a:endParaRPr lang="de-DE"/>
          </a:p>
        </p:txBody>
      </p:sp>
      <p:sp>
        <p:nvSpPr>
          <p:cNvPr id="7" name="Pfeil nach rechts 6"/>
          <p:cNvSpPr/>
          <p:nvPr/>
        </p:nvSpPr>
        <p:spPr bwMode="auto">
          <a:xfrm>
            <a:off x="918581" y="3874484"/>
            <a:ext cx="978408" cy="484632"/>
          </a:xfrm>
          <a:prstGeom prst="rightArrow">
            <a:avLst/>
          </a:prstGeom>
          <a:solidFill>
            <a:srgbClr val="00B0F0"/>
          </a:solidFill>
          <a:ln w="9525">
            <a:noFill/>
            <a:round/>
            <a:headEnd/>
            <a:tailEnd/>
          </a:ln>
          <a:effectLst/>
        </p:spPr>
        <p:txBody>
          <a:bodyPr wrap="none" rtlCol="0" anchor="ctr"/>
          <a:lstStyle/>
          <a:p>
            <a:pPr algn="ctr"/>
            <a:endParaRPr lang="de-DE"/>
          </a:p>
        </p:txBody>
      </p:sp>
    </p:spTree>
    <p:extLst>
      <p:ext uri="{BB962C8B-B14F-4D97-AF65-F5344CB8AC3E}">
        <p14:creationId xmlns:p14="http://schemas.microsoft.com/office/powerpoint/2010/main" val="371408638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86692" y="1124744"/>
            <a:ext cx="8812511" cy="533468"/>
          </a:xfrm>
        </p:spPr>
        <p:txBody>
          <a:bodyPr/>
          <a:lstStyle/>
          <a:p>
            <a:r>
              <a:rPr lang="de-DE" dirty="0" smtClean="0"/>
              <a:t>III. Bisherige Funktion des BTV im Zusammenhang mit der Verpackungsverordnung</a:t>
            </a:r>
            <a:endParaRPr lang="de-DE" dirty="0"/>
          </a:p>
        </p:txBody>
      </p:sp>
      <p:sp>
        <p:nvSpPr>
          <p:cNvPr id="4" name="Datumsplatzhalter 3"/>
          <p:cNvSpPr>
            <a:spLocks noGrp="1"/>
          </p:cNvSpPr>
          <p:nvPr>
            <p:ph type="dt" sz="half" idx="4294967295"/>
          </p:nvPr>
        </p:nvSpPr>
        <p:spPr>
          <a:xfrm>
            <a:off x="269875" y="6267450"/>
            <a:ext cx="866775" cy="427038"/>
          </a:xfrm>
          <a:prstGeom prst="rect">
            <a:avLst/>
          </a:prstGeom>
          <a:noFill/>
          <a:ln>
            <a:noFill/>
          </a:ln>
        </p:spPr>
        <p:txBody>
          <a:bodyPr lIns="0" tIns="0" rIns="0" bIns="0"/>
          <a:lstStyle/>
          <a:p>
            <a:pPr defTabSz="839876" fontAlgn="auto" hangingPunct="0">
              <a:spcBef>
                <a:spcPts val="0"/>
              </a:spcBef>
              <a:spcAft>
                <a:spcPts val="0"/>
              </a:spcAft>
            </a:pPr>
            <a:r>
              <a:rPr lang="de-DE" sz="1300" dirty="0" smtClean="0">
                <a:solidFill>
                  <a:schemeClr val="accent1"/>
                </a:solidFill>
                <a:latin typeface="Trebuchet MS" pitchFamily="34" charset="0"/>
                <a:ea typeface="Arial Unicode MS" pitchFamily="2"/>
                <a:cs typeface="Tahoma" pitchFamily="2"/>
              </a:rPr>
              <a:t>02.05.2018</a:t>
            </a:r>
            <a:endParaRPr lang="de-DE" sz="1300" dirty="0">
              <a:solidFill>
                <a:schemeClr val="accent1"/>
              </a:solidFill>
              <a:latin typeface="Trebuchet MS" pitchFamily="34" charset="0"/>
              <a:ea typeface="Arial Unicode MS" pitchFamily="2"/>
              <a:cs typeface="Tahoma" pitchFamily="2"/>
            </a:endParaRPr>
          </a:p>
        </p:txBody>
      </p:sp>
      <p:sp>
        <p:nvSpPr>
          <p:cNvPr id="6" name="Foliennummernplatzhalter 5"/>
          <p:cNvSpPr>
            <a:spLocks noGrp="1"/>
          </p:cNvSpPr>
          <p:nvPr>
            <p:ph type="sldNum" sz="quarter" idx="4294967295"/>
          </p:nvPr>
        </p:nvSpPr>
        <p:spPr>
          <a:xfrm>
            <a:off x="9056688" y="6267450"/>
            <a:ext cx="576262" cy="427038"/>
          </a:xfrm>
          <a:prstGeom prst="rect">
            <a:avLst/>
          </a:prstGeom>
          <a:noFill/>
          <a:ln>
            <a:noFill/>
          </a:ln>
        </p:spPr>
        <p:txBody>
          <a:bodyPr lIns="0" tIns="0" rIns="0" bIns="0"/>
          <a:lstStyle/>
          <a:p>
            <a:pPr algn="r" defTabSz="839876" fontAlgn="auto" hangingPunct="0">
              <a:spcBef>
                <a:spcPts val="0"/>
              </a:spcBef>
              <a:spcAft>
                <a:spcPts val="0"/>
              </a:spcAft>
            </a:pPr>
            <a:fld id="{3C327A94-1E86-4AD6-9ABB-2E1A5AE15FD3}" type="slidenum">
              <a:rPr lang="de-DE" sz="1300">
                <a:solidFill>
                  <a:schemeClr val="accent1"/>
                </a:solidFill>
                <a:latin typeface="Trebuchet MS" pitchFamily="34" charset="0"/>
                <a:ea typeface="Arial Unicode MS" pitchFamily="2"/>
                <a:cs typeface="Tahoma" pitchFamily="2"/>
              </a:rPr>
              <a:pPr algn="r" defTabSz="839876" fontAlgn="auto" hangingPunct="0">
                <a:spcBef>
                  <a:spcPts val="0"/>
                </a:spcBef>
                <a:spcAft>
                  <a:spcPts val="0"/>
                </a:spcAft>
              </a:pPr>
              <a:t>6</a:t>
            </a:fld>
            <a:endParaRPr lang="de-DE" sz="1300" dirty="0">
              <a:solidFill>
                <a:schemeClr val="accent1"/>
              </a:solidFill>
              <a:latin typeface="Trebuchet MS" pitchFamily="34" charset="0"/>
              <a:ea typeface="Arial Unicode MS" pitchFamily="2"/>
              <a:cs typeface="Tahoma" pitchFamily="2"/>
            </a:endParaRPr>
          </a:p>
        </p:txBody>
      </p:sp>
      <p:sp>
        <p:nvSpPr>
          <p:cNvPr id="31" name="Rechteck 30"/>
          <p:cNvSpPr/>
          <p:nvPr/>
        </p:nvSpPr>
        <p:spPr bwMode="auto">
          <a:xfrm>
            <a:off x="776537" y="4388593"/>
            <a:ext cx="2016223" cy="50405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rtlCol="0" anchor="ctr"/>
          <a:lstStyle/>
          <a:p>
            <a:pPr algn="ctr"/>
            <a:r>
              <a:rPr lang="de-DE" sz="1600" dirty="0" err="1" smtClean="0">
                <a:solidFill>
                  <a:schemeClr val="bg1"/>
                </a:solidFill>
                <a:latin typeface="+mn-lt"/>
              </a:rPr>
              <a:t>Reloga</a:t>
            </a:r>
            <a:r>
              <a:rPr lang="de-DE" sz="1600" dirty="0" smtClean="0">
                <a:solidFill>
                  <a:schemeClr val="bg1"/>
                </a:solidFill>
                <a:latin typeface="+mn-lt"/>
              </a:rPr>
              <a:t> Holding</a:t>
            </a:r>
            <a:endParaRPr lang="de-DE" sz="1600" dirty="0">
              <a:solidFill>
                <a:schemeClr val="bg1"/>
              </a:solidFill>
              <a:latin typeface="+mn-lt"/>
            </a:endParaRPr>
          </a:p>
        </p:txBody>
      </p:sp>
      <p:sp>
        <p:nvSpPr>
          <p:cNvPr id="32" name="Rechteck 31"/>
          <p:cNvSpPr/>
          <p:nvPr/>
        </p:nvSpPr>
        <p:spPr bwMode="auto">
          <a:xfrm>
            <a:off x="2792761" y="2924944"/>
            <a:ext cx="3312368" cy="426908"/>
          </a:xfrm>
          <a:prstGeom prst="rect">
            <a:avLst/>
          </a:prstGeom>
          <a:solidFill>
            <a:srgbClr val="FFFF00"/>
          </a:solidFill>
          <a:ln>
            <a:headEnd/>
            <a:tailEnd/>
          </a:ln>
        </p:spPr>
        <p:style>
          <a:lnRef idx="1">
            <a:schemeClr val="accent5"/>
          </a:lnRef>
          <a:fillRef idx="2">
            <a:schemeClr val="accent5"/>
          </a:fillRef>
          <a:effectRef idx="1">
            <a:schemeClr val="accent5"/>
          </a:effectRef>
          <a:fontRef idx="minor">
            <a:schemeClr val="dk1"/>
          </a:fontRef>
        </p:style>
        <p:txBody>
          <a:bodyPr wrap="none" rtlCol="0" anchor="ctr"/>
          <a:lstStyle/>
          <a:p>
            <a:pPr algn="ctr"/>
            <a:r>
              <a:rPr lang="de-DE" sz="1600" dirty="0" smtClean="0">
                <a:solidFill>
                  <a:schemeClr val="bg1"/>
                </a:solidFill>
                <a:latin typeface="+mn-lt"/>
              </a:rPr>
              <a:t>BTV</a:t>
            </a:r>
            <a:endParaRPr lang="de-DE" sz="1600" dirty="0">
              <a:solidFill>
                <a:schemeClr val="bg1"/>
              </a:solidFill>
              <a:latin typeface="+mn-lt"/>
            </a:endParaRPr>
          </a:p>
        </p:txBody>
      </p:sp>
      <p:sp>
        <p:nvSpPr>
          <p:cNvPr id="33" name="Rechteck 32"/>
          <p:cNvSpPr/>
          <p:nvPr/>
        </p:nvSpPr>
        <p:spPr bwMode="auto">
          <a:xfrm>
            <a:off x="2288704" y="1772816"/>
            <a:ext cx="4536504" cy="641827"/>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rtlCol="0" anchor="ctr"/>
          <a:lstStyle/>
          <a:p>
            <a:pPr algn="ctr"/>
            <a:r>
              <a:rPr lang="de-DE" sz="1600" dirty="0" smtClean="0">
                <a:solidFill>
                  <a:schemeClr val="bg1"/>
                </a:solidFill>
                <a:latin typeface="+mn-lt"/>
              </a:rPr>
              <a:t>20 kreisangehörige</a:t>
            </a:r>
          </a:p>
          <a:p>
            <a:pPr algn="ctr"/>
            <a:r>
              <a:rPr lang="de-DE" sz="1600" dirty="0" smtClean="0">
                <a:solidFill>
                  <a:schemeClr val="bg1"/>
                </a:solidFill>
                <a:latin typeface="+mn-lt"/>
              </a:rPr>
              <a:t>Kommunen</a:t>
            </a:r>
            <a:endParaRPr lang="de-DE" sz="1600" dirty="0">
              <a:solidFill>
                <a:schemeClr val="bg1"/>
              </a:solidFill>
              <a:latin typeface="+mn-lt"/>
            </a:endParaRPr>
          </a:p>
        </p:txBody>
      </p:sp>
      <p:sp>
        <p:nvSpPr>
          <p:cNvPr id="34" name="Textfeld 33"/>
          <p:cNvSpPr txBox="1"/>
          <p:nvPr/>
        </p:nvSpPr>
        <p:spPr>
          <a:xfrm>
            <a:off x="6105128" y="2414643"/>
            <a:ext cx="2376263" cy="769441"/>
          </a:xfrm>
          <a:prstGeom prst="rect">
            <a:avLst/>
          </a:prstGeom>
          <a:noFill/>
        </p:spPr>
        <p:txBody>
          <a:bodyPr wrap="square" rtlCol="0">
            <a:spAutoFit/>
          </a:bodyPr>
          <a:lstStyle/>
          <a:p>
            <a:r>
              <a:rPr lang="de-DE" sz="1100" dirty="0" smtClean="0">
                <a:solidFill>
                  <a:schemeClr val="bg1"/>
                </a:solidFill>
              </a:rPr>
              <a:t>Abfallwirtschaftliche Aufgaben </a:t>
            </a:r>
            <a:r>
              <a:rPr lang="de-DE" sz="1100" dirty="0">
                <a:solidFill>
                  <a:schemeClr val="bg1"/>
                </a:solidFill>
              </a:rPr>
              <a:t>zur Umsetzung </a:t>
            </a:r>
            <a:r>
              <a:rPr lang="de-DE" sz="1100" dirty="0" smtClean="0">
                <a:solidFill>
                  <a:schemeClr val="bg1"/>
                </a:solidFill>
              </a:rPr>
              <a:t>der VerpackV:</a:t>
            </a:r>
          </a:p>
          <a:p>
            <a:r>
              <a:rPr lang="de-DE" sz="1100" dirty="0" smtClean="0">
                <a:solidFill>
                  <a:schemeClr val="bg1"/>
                </a:solidFill>
              </a:rPr>
              <a:t>- Verteilung Nebenentgelte  VerpackV</a:t>
            </a:r>
          </a:p>
        </p:txBody>
      </p:sp>
      <p:sp>
        <p:nvSpPr>
          <p:cNvPr id="35" name="Rechteck 34"/>
          <p:cNvSpPr/>
          <p:nvPr/>
        </p:nvSpPr>
        <p:spPr bwMode="auto">
          <a:xfrm>
            <a:off x="4880993" y="4381661"/>
            <a:ext cx="1944216" cy="504056"/>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rtlCol="0" anchor="ctr"/>
          <a:lstStyle/>
          <a:p>
            <a:pPr algn="ctr"/>
            <a:r>
              <a:rPr lang="de-DE" sz="1600" dirty="0" smtClean="0">
                <a:solidFill>
                  <a:schemeClr val="bg1"/>
                </a:solidFill>
                <a:latin typeface="+mn-lt"/>
              </a:rPr>
              <a:t>BWS</a:t>
            </a:r>
            <a:endParaRPr lang="de-DE" sz="1600" dirty="0">
              <a:solidFill>
                <a:schemeClr val="bg1"/>
              </a:solidFill>
              <a:latin typeface="+mn-lt"/>
            </a:endParaRPr>
          </a:p>
        </p:txBody>
      </p:sp>
      <p:sp>
        <p:nvSpPr>
          <p:cNvPr id="36" name="Textfeld 35"/>
          <p:cNvSpPr txBox="1"/>
          <p:nvPr/>
        </p:nvSpPr>
        <p:spPr>
          <a:xfrm>
            <a:off x="6969261" y="4318507"/>
            <a:ext cx="2304182" cy="600164"/>
          </a:xfrm>
          <a:prstGeom prst="rect">
            <a:avLst/>
          </a:prstGeom>
          <a:noFill/>
        </p:spPr>
        <p:txBody>
          <a:bodyPr wrap="square" rtlCol="0">
            <a:spAutoFit/>
          </a:bodyPr>
          <a:lstStyle/>
          <a:p>
            <a:pPr marL="171450" indent="-171450">
              <a:buFontTx/>
              <a:buChar char="-"/>
            </a:pPr>
            <a:r>
              <a:rPr lang="de-DE" sz="1100" dirty="0" smtClean="0">
                <a:solidFill>
                  <a:schemeClr val="bg1"/>
                </a:solidFill>
              </a:rPr>
              <a:t>Abfallberatung Verpackungen</a:t>
            </a:r>
          </a:p>
          <a:p>
            <a:pPr marL="171450" indent="-171450">
              <a:buFontTx/>
              <a:buChar char="-"/>
            </a:pPr>
            <a:r>
              <a:rPr lang="de-DE" sz="1100" dirty="0" smtClean="0">
                <a:solidFill>
                  <a:schemeClr val="bg1"/>
                </a:solidFill>
              </a:rPr>
              <a:t>Dokumentation von Verpackungsstoffströmen</a:t>
            </a:r>
          </a:p>
        </p:txBody>
      </p:sp>
      <p:cxnSp>
        <p:nvCxnSpPr>
          <p:cNvPr id="46" name="Gerade Verbindung mit Pfeil 45"/>
          <p:cNvCxnSpPr>
            <a:stCxn id="31" idx="3"/>
            <a:endCxn id="35" idx="1"/>
          </p:cNvCxnSpPr>
          <p:nvPr/>
        </p:nvCxnSpPr>
        <p:spPr>
          <a:xfrm flipV="1">
            <a:off x="2792760" y="4633689"/>
            <a:ext cx="2088233" cy="69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Gerade Verbindung mit Pfeil 49"/>
          <p:cNvCxnSpPr/>
          <p:nvPr/>
        </p:nvCxnSpPr>
        <p:spPr>
          <a:xfrm>
            <a:off x="4109661" y="2414643"/>
            <a:ext cx="0" cy="6429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Gerade Verbindung mit Pfeil 55"/>
          <p:cNvCxnSpPr>
            <a:stCxn id="32" idx="2"/>
          </p:cNvCxnSpPr>
          <p:nvPr/>
        </p:nvCxnSpPr>
        <p:spPr>
          <a:xfrm>
            <a:off x="4448945" y="3351852"/>
            <a:ext cx="1080119" cy="984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Fußzeilenplatzhalter 6"/>
          <p:cNvSpPr>
            <a:spLocks noGrp="1"/>
          </p:cNvSpPr>
          <p:nvPr>
            <p:ph type="ftr" sz="quarter" idx="4294967295"/>
          </p:nvPr>
        </p:nvSpPr>
        <p:spPr>
          <a:xfrm>
            <a:off x="1136650" y="6267450"/>
            <a:ext cx="7777163" cy="427038"/>
          </a:xfrm>
          <a:prstGeom prst="rect">
            <a:avLst/>
          </a:prstGeom>
          <a:noFill/>
          <a:ln>
            <a:noFill/>
          </a:ln>
        </p:spPr>
        <p:txBody>
          <a:bodyPr lIns="0" tIns="0" rIns="0" bIns="0"/>
          <a:lstStyle/>
          <a:p>
            <a:pPr defTabSz="839876" fontAlgn="auto" hangingPunct="0">
              <a:spcBef>
                <a:spcPts val="0"/>
              </a:spcBef>
              <a:spcAft>
                <a:spcPts val="0"/>
              </a:spcAft>
            </a:pPr>
            <a:r>
              <a:rPr lang="de-DE" sz="1300" dirty="0">
                <a:solidFill>
                  <a:schemeClr val="accent1"/>
                </a:solidFill>
                <a:latin typeface="Trebuchet MS" pitchFamily="34" charset="0"/>
                <a:ea typeface="Arial Unicode MS" pitchFamily="2"/>
                <a:cs typeface="Tahoma" pitchFamily="2"/>
              </a:rPr>
              <a:t>|Die Verhandlungen zu einer neuen Abstimmungsvereinbarung</a:t>
            </a:r>
          </a:p>
          <a:p>
            <a:pPr defTabSz="839876" fontAlgn="auto" hangingPunct="0">
              <a:spcBef>
                <a:spcPts val="0"/>
              </a:spcBef>
              <a:spcAft>
                <a:spcPts val="0"/>
              </a:spcAft>
            </a:pPr>
            <a:r>
              <a:rPr lang="de-DE" sz="1300" dirty="0">
                <a:latin typeface="Trebuchet MS" pitchFamily="34" charset="0"/>
                <a:ea typeface="Arial Unicode MS" pitchFamily="2"/>
                <a:cs typeface="Tahoma" pitchFamily="2"/>
              </a:rPr>
              <a:t>|Dr. Ralf Gruneberg, Dr. Anke Wilden-Beck, M.J.I.</a:t>
            </a:r>
          </a:p>
        </p:txBody>
      </p:sp>
    </p:spTree>
    <p:extLst>
      <p:ext uri="{BB962C8B-B14F-4D97-AF65-F5344CB8AC3E}">
        <p14:creationId xmlns:p14="http://schemas.microsoft.com/office/powerpoint/2010/main" val="172790708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z="1800" dirty="0" smtClean="0"/>
              <a:t>IV. Verhandlung einer AV unter Einbeziehung aller Beteiligten (mit BTV)</a:t>
            </a:r>
            <a:endParaRPr lang="de-DE" sz="1800" dirty="0"/>
          </a:p>
        </p:txBody>
      </p:sp>
      <p:sp>
        <p:nvSpPr>
          <p:cNvPr id="3" name="Textplatzhalter 2"/>
          <p:cNvSpPr>
            <a:spLocks noGrp="1"/>
          </p:cNvSpPr>
          <p:nvPr>
            <p:ph type="body" sz="quarter" idx="13"/>
          </p:nvPr>
        </p:nvSpPr>
        <p:spPr/>
        <p:txBody>
          <a:bodyPr/>
          <a:lstStyle/>
          <a:p>
            <a:pPr marL="285750" indent="-285750">
              <a:buFont typeface="Arial" panose="020B0604020202020204" pitchFamily="34" charset="0"/>
              <a:buChar char="•"/>
            </a:pPr>
            <a:r>
              <a:rPr lang="de-DE" sz="1800" dirty="0" smtClean="0"/>
              <a:t>Idee: </a:t>
            </a:r>
          </a:p>
          <a:p>
            <a:r>
              <a:rPr lang="de-DE" dirty="0" smtClean="0"/>
              <a:t>		Trotz der gespaltenen Zuständigkeiten sollen die Abstimmungsvereinbarungen 			grundsätzlich für die Entsorgungsgebiete Rheinisch-Bergischer 				Kreis/Oberbergischer Kreis möglichst gesamthaft verhandelt werden.</a:t>
            </a:r>
          </a:p>
          <a:p>
            <a:pPr marL="285750" indent="-285750">
              <a:buFont typeface="Arial" panose="020B0604020202020204" pitchFamily="34" charset="0"/>
              <a:buChar char="•"/>
            </a:pPr>
            <a:r>
              <a:rPr lang="de-DE" sz="1800" dirty="0" smtClean="0"/>
              <a:t>Optionen: </a:t>
            </a:r>
          </a:p>
          <a:p>
            <a:pPr marL="1885950" lvl="3">
              <a:buFont typeface="Arial" panose="020B0604020202020204" pitchFamily="34" charset="0"/>
              <a:buChar char="•"/>
            </a:pPr>
            <a:r>
              <a:rPr lang="de-DE" dirty="0" smtClean="0"/>
              <a:t>Möglichkeit der Bündelung der Zuständigkeiten durch kommunales Organisationsrecht (§ 5 Abs. 6/§ 5 Abs. 7 </a:t>
            </a:r>
            <a:r>
              <a:rPr lang="de-DE" dirty="0" err="1" smtClean="0"/>
              <a:t>LAbfG</a:t>
            </a:r>
            <a:r>
              <a:rPr lang="de-DE" dirty="0" smtClean="0"/>
              <a:t> NRW)</a:t>
            </a:r>
          </a:p>
          <a:p>
            <a:pPr marL="1885950" lvl="3">
              <a:buFont typeface="Arial" panose="020B0604020202020204" pitchFamily="34" charset="0"/>
              <a:buChar char="•"/>
            </a:pPr>
            <a:r>
              <a:rPr lang="de-DE" dirty="0" smtClean="0"/>
              <a:t>Erteilung eines Verhandlungsmandats</a:t>
            </a:r>
          </a:p>
          <a:p>
            <a:pPr marL="285750" indent="-285750">
              <a:buFont typeface="Arial" panose="020B0604020202020204" pitchFamily="34" charset="0"/>
              <a:buChar char="•"/>
            </a:pPr>
            <a:r>
              <a:rPr lang="de-DE" sz="1800" dirty="0" smtClean="0"/>
              <a:t>Lösung:</a:t>
            </a:r>
          </a:p>
          <a:p>
            <a:r>
              <a:rPr lang="de-DE" dirty="0" smtClean="0"/>
              <a:t>		Erteilung eines einheitlichen Verhandlungsmandats an die BWS als operativ tätigem 		kommunalen Unternehmen in Aufgaben der Verpackungsentsorgung</a:t>
            </a:r>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7</a:t>
            </a:fld>
            <a:endParaRPr lang="de-DE"/>
          </a:p>
        </p:txBody>
      </p:sp>
      <p:sp>
        <p:nvSpPr>
          <p:cNvPr id="7" name="Pfeil nach rechts 6"/>
          <p:cNvSpPr/>
          <p:nvPr/>
        </p:nvSpPr>
        <p:spPr bwMode="auto">
          <a:xfrm>
            <a:off x="647446" y="2420888"/>
            <a:ext cx="978408" cy="484632"/>
          </a:xfrm>
          <a:prstGeom prst="rightArrow">
            <a:avLst/>
          </a:prstGeom>
          <a:solidFill>
            <a:srgbClr val="00B0F0"/>
          </a:solidFill>
          <a:ln w="9525">
            <a:noFill/>
            <a:round/>
            <a:headEnd/>
            <a:tailEnd/>
          </a:ln>
          <a:effectLst/>
        </p:spPr>
        <p:txBody>
          <a:bodyPr wrap="none" rtlCol="0" anchor="ctr"/>
          <a:lstStyle/>
          <a:p>
            <a:pPr algn="ctr"/>
            <a:endParaRPr lang="de-DE"/>
          </a:p>
        </p:txBody>
      </p:sp>
      <p:sp>
        <p:nvSpPr>
          <p:cNvPr id="8" name="Pfeil nach rechts 7"/>
          <p:cNvSpPr/>
          <p:nvPr/>
        </p:nvSpPr>
        <p:spPr bwMode="auto">
          <a:xfrm>
            <a:off x="666546" y="3573016"/>
            <a:ext cx="978408" cy="484632"/>
          </a:xfrm>
          <a:prstGeom prst="rightArrow">
            <a:avLst/>
          </a:prstGeom>
          <a:solidFill>
            <a:srgbClr val="00B0F0"/>
          </a:solidFill>
          <a:ln w="9525">
            <a:noFill/>
            <a:round/>
            <a:headEnd/>
            <a:tailEnd/>
          </a:ln>
          <a:effectLst/>
        </p:spPr>
        <p:txBody>
          <a:bodyPr wrap="none" rtlCol="0" anchor="ctr"/>
          <a:lstStyle/>
          <a:p>
            <a:pPr algn="ctr"/>
            <a:endParaRPr lang="de-DE"/>
          </a:p>
        </p:txBody>
      </p:sp>
      <p:sp>
        <p:nvSpPr>
          <p:cNvPr id="9" name="Pfeil nach rechts 8"/>
          <p:cNvSpPr/>
          <p:nvPr/>
        </p:nvSpPr>
        <p:spPr bwMode="auto">
          <a:xfrm>
            <a:off x="688771" y="4748361"/>
            <a:ext cx="978408" cy="484632"/>
          </a:xfrm>
          <a:prstGeom prst="rightArrow">
            <a:avLst/>
          </a:prstGeom>
          <a:solidFill>
            <a:srgbClr val="00B0F0"/>
          </a:solidFill>
          <a:ln w="9525">
            <a:noFill/>
            <a:round/>
            <a:headEnd/>
            <a:tailEnd/>
          </a:ln>
          <a:effectLst/>
        </p:spPr>
        <p:txBody>
          <a:bodyPr wrap="none" rtlCol="0" anchor="ctr"/>
          <a:lstStyle/>
          <a:p>
            <a:pPr algn="ctr"/>
            <a:endParaRPr lang="de-DE"/>
          </a:p>
        </p:txBody>
      </p:sp>
      <p:sp>
        <p:nvSpPr>
          <p:cNvPr id="10" name="Fußzeilenplatzhalter 6"/>
          <p:cNvSpPr>
            <a:spLocks noGrp="1"/>
          </p:cNvSpPr>
          <p:nvPr>
            <p:ph type="ftr" sz="quarter" idx="15"/>
          </p:nvPr>
        </p:nvSpPr>
        <p:spPr>
          <a:xfrm>
            <a:off x="1136650" y="6267450"/>
            <a:ext cx="7777163" cy="427038"/>
          </a:xfrm>
        </p:spPr>
        <p:txBody>
          <a:bodyPr/>
          <a:lstStyle/>
          <a:p>
            <a:pPr>
              <a:defRPr/>
            </a:pPr>
            <a:r>
              <a:rPr lang="de-DE" dirty="0" smtClean="0"/>
              <a:t>|Die Verhandlungen zu einer neuen Abstimmungsvereinbarung</a:t>
            </a:r>
          </a:p>
          <a:p>
            <a:pPr>
              <a:defRPr/>
            </a:pPr>
            <a:r>
              <a:rPr lang="de-DE" dirty="0" smtClean="0">
                <a:solidFill>
                  <a:schemeClr val="tx1"/>
                </a:solidFill>
              </a:rPr>
              <a:t>|Dr. Ralf Gruneberg, Dr. Anke Wilden-Beck, M.J.I.</a:t>
            </a:r>
            <a:endParaRPr lang="de-DE" dirty="0">
              <a:solidFill>
                <a:schemeClr val="tx1"/>
              </a:solidFill>
            </a:endParaRPr>
          </a:p>
        </p:txBody>
      </p:sp>
      <p:sp>
        <p:nvSpPr>
          <p:cNvPr id="11" name="Datumsplatzhalter 3"/>
          <p:cNvSpPr>
            <a:spLocks noGrp="1"/>
          </p:cNvSpPr>
          <p:nvPr>
            <p:ph type="dt" sz="half" idx="14"/>
          </p:nvPr>
        </p:nvSpPr>
        <p:spPr>
          <a:xfrm>
            <a:off x="269875" y="6267450"/>
            <a:ext cx="866701" cy="427038"/>
          </a:xfrm>
        </p:spPr>
        <p:txBody>
          <a:bodyPr/>
          <a:lstStyle/>
          <a:p>
            <a:pPr>
              <a:defRPr/>
            </a:pPr>
            <a:r>
              <a:rPr lang="de-DE" dirty="0" smtClean="0"/>
              <a:t>02.05.2018</a:t>
            </a:r>
            <a:endParaRPr lang="de-DE" dirty="0"/>
          </a:p>
        </p:txBody>
      </p:sp>
    </p:spTree>
    <p:extLst>
      <p:ext uri="{BB962C8B-B14F-4D97-AF65-F5344CB8AC3E}">
        <p14:creationId xmlns:p14="http://schemas.microsoft.com/office/powerpoint/2010/main" val="120687472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980728"/>
            <a:ext cx="9000000" cy="576064"/>
          </a:xfrm>
        </p:spPr>
        <p:txBody>
          <a:bodyPr/>
          <a:lstStyle/>
          <a:p>
            <a:r>
              <a:rPr lang="de-DE" sz="1800" dirty="0" smtClean="0"/>
              <a:t>V. Erteilung eines Verhandlungsmandats unter Einbeziehung aller Beteiligten (mit BTV)</a:t>
            </a:r>
            <a:endParaRPr lang="de-DE" sz="1800" dirty="0"/>
          </a:p>
        </p:txBody>
      </p:sp>
      <p:sp>
        <p:nvSpPr>
          <p:cNvPr id="3" name="Textplatzhalter 2"/>
          <p:cNvSpPr>
            <a:spLocks noGrp="1"/>
          </p:cNvSpPr>
          <p:nvPr>
            <p:ph type="body" sz="quarter" idx="13"/>
          </p:nvPr>
        </p:nvSpPr>
        <p:spPr>
          <a:xfrm>
            <a:off x="450000" y="1556792"/>
            <a:ext cx="9000000" cy="4148880"/>
          </a:xfrm>
        </p:spPr>
        <p:txBody>
          <a:bodyPr/>
          <a:lstStyle/>
          <a:p>
            <a:endParaRPr lang="de-DE" dirty="0" smtClean="0"/>
          </a:p>
          <a:p>
            <a:pPr>
              <a:lnSpc>
                <a:spcPts val="700"/>
              </a:lnSpc>
            </a:pPr>
            <a:endParaRPr lang="de-DE" sz="1000" dirty="0"/>
          </a:p>
          <a:p>
            <a:pPr>
              <a:lnSpc>
                <a:spcPts val="500"/>
              </a:lnSpc>
            </a:pPr>
            <a:endParaRPr lang="de-DE" sz="1000" dirty="0" smtClean="0"/>
          </a:p>
          <a:p>
            <a:pPr>
              <a:lnSpc>
                <a:spcPts val="500"/>
              </a:lnSpc>
            </a:pPr>
            <a:r>
              <a:rPr lang="de-DE" sz="1000" dirty="0" smtClean="0"/>
              <a:t>delegierende 		                                           delegierende Aufgabenübertragung:                    	delegierende Aufgabenübertragung:</a:t>
            </a:r>
          </a:p>
          <a:p>
            <a:pPr>
              <a:lnSpc>
                <a:spcPts val="500"/>
              </a:lnSpc>
            </a:pPr>
            <a:r>
              <a:rPr lang="de-DE" sz="1000" dirty="0" smtClean="0"/>
              <a:t>Aufgabenüber-                                                                  Sammlung und Transport von hoheitlichen                           Sammlung und Transport </a:t>
            </a:r>
          </a:p>
          <a:p>
            <a:pPr>
              <a:lnSpc>
                <a:spcPts val="500"/>
              </a:lnSpc>
            </a:pPr>
            <a:r>
              <a:rPr lang="de-DE" sz="1000" dirty="0" err="1" smtClean="0"/>
              <a:t>tragung</a:t>
            </a:r>
            <a:r>
              <a:rPr lang="de-DE" sz="1000" dirty="0" smtClean="0"/>
              <a:t>:				Abfällen                                                                                            von hoheitlichen Abfällen</a:t>
            </a:r>
          </a:p>
          <a:p>
            <a:pPr>
              <a:lnSpc>
                <a:spcPts val="500"/>
              </a:lnSpc>
            </a:pPr>
            <a:r>
              <a:rPr lang="de-DE" sz="1000" dirty="0" smtClean="0"/>
              <a:t>Entsorgung hoheitlicher </a:t>
            </a:r>
          </a:p>
          <a:p>
            <a:pPr>
              <a:lnSpc>
                <a:spcPts val="500"/>
              </a:lnSpc>
            </a:pPr>
            <a:r>
              <a:rPr lang="de-DE" sz="1000" dirty="0" smtClean="0"/>
              <a:t>Abfälle                                                            Verhandlungsmandat                                                            </a:t>
            </a:r>
            <a:r>
              <a:rPr lang="de-DE" sz="1000" dirty="0" err="1" smtClean="0"/>
              <a:t>Verhandlungsmandat</a:t>
            </a:r>
            <a:endParaRPr lang="de-DE" sz="1000" dirty="0" smtClean="0"/>
          </a:p>
          <a:p>
            <a:pPr>
              <a:lnSpc>
                <a:spcPts val="500"/>
              </a:lnSpc>
            </a:pPr>
            <a:endParaRPr lang="de-DE" sz="1000" dirty="0"/>
          </a:p>
          <a:p>
            <a:pPr>
              <a:lnSpc>
                <a:spcPts val="500"/>
              </a:lnSpc>
            </a:pPr>
            <a:endParaRPr lang="de-DE" sz="1000" dirty="0" smtClean="0"/>
          </a:p>
          <a:p>
            <a:pPr>
              <a:lnSpc>
                <a:spcPts val="500"/>
              </a:lnSpc>
            </a:pPr>
            <a:endParaRPr lang="de-DE" sz="1000" dirty="0"/>
          </a:p>
          <a:p>
            <a:pPr>
              <a:lnSpc>
                <a:spcPts val="500"/>
              </a:lnSpc>
            </a:pPr>
            <a:r>
              <a:rPr lang="de-DE" sz="1000" dirty="0" smtClean="0"/>
              <a:t>                                                                                                          Verhandlungsmandat</a:t>
            </a:r>
          </a:p>
          <a:p>
            <a:pPr>
              <a:lnSpc>
                <a:spcPts val="500"/>
              </a:lnSpc>
            </a:pPr>
            <a:endParaRPr lang="de-DE" sz="1000" dirty="0"/>
          </a:p>
          <a:p>
            <a:pPr>
              <a:lnSpc>
                <a:spcPts val="500"/>
              </a:lnSpc>
            </a:pPr>
            <a:endParaRPr lang="de-DE" sz="1000" dirty="0" smtClean="0"/>
          </a:p>
          <a:p>
            <a:pPr>
              <a:lnSpc>
                <a:spcPts val="500"/>
              </a:lnSpc>
            </a:pPr>
            <a:r>
              <a:rPr lang="de-DE" sz="1000" dirty="0" smtClean="0"/>
              <a:t>(Kommunen, die selber noch </a:t>
            </a:r>
            <a:r>
              <a:rPr lang="de-DE" sz="1000" dirty="0" err="1" smtClean="0"/>
              <a:t>örE</a:t>
            </a:r>
            <a:r>
              <a:rPr lang="de-DE" sz="1000" dirty="0" smtClean="0"/>
              <a:t> sind, erteilen ein Verhandlungsmandat dem BTV. Das </a:t>
            </a:r>
            <a:r>
              <a:rPr lang="de-DE" sz="1000" dirty="0"/>
              <a:t>V</a:t>
            </a:r>
            <a:r>
              <a:rPr lang="de-DE" sz="1000" dirty="0" smtClean="0"/>
              <a:t>erhandlungsmandat muss die weitere Beauftragung der BWS mit                   </a:t>
            </a:r>
          </a:p>
          <a:p>
            <a:pPr>
              <a:lnSpc>
                <a:spcPts val="500"/>
              </a:lnSpc>
            </a:pPr>
            <a:r>
              <a:rPr lang="de-DE" sz="1000" dirty="0"/>
              <a:t> </a:t>
            </a:r>
            <a:r>
              <a:rPr lang="de-DE" sz="1000" dirty="0" smtClean="0"/>
              <a:t> einschließen („Unterbeauftragung“/Weitergabe des Verhandlungsmandats))</a:t>
            </a:r>
            <a:endParaRPr lang="de-DE" sz="1000" dirty="0"/>
          </a:p>
        </p:txBody>
      </p:sp>
      <p:sp>
        <p:nvSpPr>
          <p:cNvPr id="4" name="Datumsplatzhalter 3"/>
          <p:cNvSpPr>
            <a:spLocks noGrp="1"/>
          </p:cNvSpPr>
          <p:nvPr>
            <p:ph type="dt" sz="half" idx="14"/>
          </p:nvPr>
        </p:nvSpPr>
        <p:spPr>
          <a:xfrm>
            <a:off x="269875" y="6267450"/>
            <a:ext cx="938709" cy="427038"/>
          </a:xfrm>
        </p:spPr>
        <p:txBody>
          <a:bodyPr/>
          <a:lstStyle/>
          <a:p>
            <a:pPr>
              <a:defRPr/>
            </a:pPr>
            <a:r>
              <a:rPr lang="de-DE" dirty="0" smtClean="0"/>
              <a:t>02.05.2018</a:t>
            </a:r>
            <a:endParaRPr lang="de-DE" dirty="0"/>
          </a:p>
        </p:txBody>
      </p:sp>
      <p:sp>
        <p:nvSpPr>
          <p:cNvPr id="5" name="Fußzeilenplatzhalter 4"/>
          <p:cNvSpPr>
            <a:spLocks noGrp="1"/>
          </p:cNvSpPr>
          <p:nvPr>
            <p:ph type="ftr" sz="quarter" idx="15"/>
          </p:nvPr>
        </p:nvSpPr>
        <p:spPr>
          <a:xfrm>
            <a:off x="1136576" y="6267450"/>
            <a:ext cx="7777237" cy="427038"/>
          </a:xfrm>
        </p:spPr>
        <p:txBody>
          <a:bodyPr/>
          <a:lstStyle/>
          <a:p>
            <a:pPr>
              <a:defRPr/>
            </a:pPr>
            <a:r>
              <a:rPr lang="de-DE" dirty="0"/>
              <a:t>Die Verhandlungen zu einer neuen Abstimmungsvereinbarung</a:t>
            </a:r>
          </a:p>
          <a:p>
            <a:pPr>
              <a:defRPr/>
            </a:pPr>
            <a:r>
              <a:rPr lang="de-DE" dirty="0"/>
              <a:t>|Dr. Ralf Gruneberg, Dr. Anke Wilden-Beck, M.J.I</a:t>
            </a:r>
          </a:p>
        </p:txBody>
      </p:sp>
      <p:sp>
        <p:nvSpPr>
          <p:cNvPr id="6" name="Foliennummernplatzhalter 5"/>
          <p:cNvSpPr>
            <a:spLocks noGrp="1"/>
          </p:cNvSpPr>
          <p:nvPr>
            <p:ph type="sldNum" sz="quarter" idx="16"/>
          </p:nvPr>
        </p:nvSpPr>
        <p:spPr/>
        <p:txBody>
          <a:bodyPr/>
          <a:lstStyle/>
          <a:p>
            <a:pPr>
              <a:defRPr/>
            </a:pPr>
            <a:fld id="{514B70BC-7C5A-4BCA-BE15-534E8AB47517}" type="slidenum">
              <a:rPr lang="de-DE" smtClean="0"/>
              <a:pPr>
                <a:defRPr/>
              </a:pPr>
              <a:t>8</a:t>
            </a:fld>
            <a:endParaRPr lang="de-DE"/>
          </a:p>
        </p:txBody>
      </p:sp>
      <p:sp>
        <p:nvSpPr>
          <p:cNvPr id="7" name="Rechteck 6"/>
          <p:cNvSpPr/>
          <p:nvPr/>
        </p:nvSpPr>
        <p:spPr bwMode="auto">
          <a:xfrm>
            <a:off x="450000" y="1556792"/>
            <a:ext cx="2198744" cy="720080"/>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Rheinisch-Bergischer Kreis/</a:t>
            </a:r>
          </a:p>
          <a:p>
            <a:pPr algn="ctr"/>
            <a:r>
              <a:rPr lang="de-DE" sz="1400" dirty="0" smtClean="0"/>
              <a:t>Oberbergischer Kreis</a:t>
            </a:r>
            <a:endParaRPr lang="de-DE" sz="1400" dirty="0"/>
          </a:p>
        </p:txBody>
      </p:sp>
      <p:sp>
        <p:nvSpPr>
          <p:cNvPr id="8" name="Rechteck 7"/>
          <p:cNvSpPr/>
          <p:nvPr/>
        </p:nvSpPr>
        <p:spPr bwMode="auto">
          <a:xfrm>
            <a:off x="3872880" y="1556792"/>
            <a:ext cx="1490464" cy="720080"/>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Kommunen (7)</a:t>
            </a:r>
            <a:endParaRPr lang="de-DE" sz="1400" dirty="0"/>
          </a:p>
        </p:txBody>
      </p:sp>
      <p:sp>
        <p:nvSpPr>
          <p:cNvPr id="9" name="Rechteck 8"/>
          <p:cNvSpPr/>
          <p:nvPr/>
        </p:nvSpPr>
        <p:spPr bwMode="auto">
          <a:xfrm>
            <a:off x="6609184" y="1556792"/>
            <a:ext cx="1274440" cy="648072"/>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Kommunen (6)</a:t>
            </a:r>
            <a:endParaRPr lang="de-DE" sz="1400" dirty="0"/>
          </a:p>
        </p:txBody>
      </p:sp>
      <p:sp>
        <p:nvSpPr>
          <p:cNvPr id="10" name="Ellipse 9"/>
          <p:cNvSpPr/>
          <p:nvPr/>
        </p:nvSpPr>
        <p:spPr bwMode="auto">
          <a:xfrm>
            <a:off x="1928664" y="2708920"/>
            <a:ext cx="1368152" cy="576064"/>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BAV = </a:t>
            </a:r>
            <a:r>
              <a:rPr lang="de-DE" sz="1400" dirty="0" err="1" smtClean="0"/>
              <a:t>öRE</a:t>
            </a:r>
            <a:endParaRPr lang="de-DE" sz="1400" dirty="0"/>
          </a:p>
        </p:txBody>
      </p:sp>
      <p:sp>
        <p:nvSpPr>
          <p:cNvPr id="11" name="Ellipse 10"/>
          <p:cNvSpPr/>
          <p:nvPr/>
        </p:nvSpPr>
        <p:spPr bwMode="auto">
          <a:xfrm>
            <a:off x="6443464" y="2793283"/>
            <a:ext cx="1440160" cy="491702"/>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err="1" smtClean="0"/>
              <a:t>Asto</a:t>
            </a:r>
            <a:r>
              <a:rPr lang="de-DE" sz="1400" dirty="0" smtClean="0"/>
              <a:t> = </a:t>
            </a:r>
            <a:r>
              <a:rPr lang="de-DE" sz="1400" dirty="0" err="1" smtClean="0"/>
              <a:t>öRE</a:t>
            </a:r>
            <a:endParaRPr lang="de-DE" sz="1400" dirty="0"/>
          </a:p>
        </p:txBody>
      </p:sp>
      <p:sp>
        <p:nvSpPr>
          <p:cNvPr id="12" name="Rechteck 11"/>
          <p:cNvSpPr/>
          <p:nvPr/>
        </p:nvSpPr>
        <p:spPr bwMode="auto">
          <a:xfrm>
            <a:off x="3296816" y="3645024"/>
            <a:ext cx="2376264" cy="576064"/>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BWS</a:t>
            </a:r>
            <a:endParaRPr lang="de-DE" sz="1400" dirty="0"/>
          </a:p>
        </p:txBody>
      </p:sp>
      <p:sp>
        <p:nvSpPr>
          <p:cNvPr id="13" name="Rechteck 12"/>
          <p:cNvSpPr/>
          <p:nvPr/>
        </p:nvSpPr>
        <p:spPr bwMode="auto">
          <a:xfrm>
            <a:off x="3296816" y="4527122"/>
            <a:ext cx="2448272" cy="270030"/>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BTV</a:t>
            </a:r>
            <a:endParaRPr lang="de-DE" sz="1400" dirty="0"/>
          </a:p>
        </p:txBody>
      </p:sp>
      <p:sp>
        <p:nvSpPr>
          <p:cNvPr id="14" name="Rechteck 13"/>
          <p:cNvSpPr/>
          <p:nvPr/>
        </p:nvSpPr>
        <p:spPr bwMode="auto">
          <a:xfrm>
            <a:off x="3152800" y="5373216"/>
            <a:ext cx="3024336" cy="332456"/>
          </a:xfrm>
          <a:prstGeom prst="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sz="1400" dirty="0" smtClean="0"/>
              <a:t>7 Einzelkommunen</a:t>
            </a:r>
            <a:endParaRPr lang="de-DE" sz="1400" dirty="0"/>
          </a:p>
        </p:txBody>
      </p:sp>
      <p:cxnSp>
        <p:nvCxnSpPr>
          <p:cNvPr id="16" name="Gerade Verbindung mit Pfeil 15"/>
          <p:cNvCxnSpPr>
            <a:stCxn id="7" idx="2"/>
            <a:endCxn id="10" idx="1"/>
          </p:cNvCxnSpPr>
          <p:nvPr/>
        </p:nvCxnSpPr>
        <p:spPr>
          <a:xfrm>
            <a:off x="1549372" y="2276872"/>
            <a:ext cx="579653" cy="5164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Gerade Verbindung mit Pfeil 19"/>
          <p:cNvCxnSpPr>
            <a:endCxn id="10" idx="7"/>
          </p:cNvCxnSpPr>
          <p:nvPr/>
        </p:nvCxnSpPr>
        <p:spPr>
          <a:xfrm flipH="1">
            <a:off x="3096455" y="2492896"/>
            <a:ext cx="1881698" cy="3003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a:off x="2864768" y="3212976"/>
            <a:ext cx="72008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Gerade Verbindung mit Pfeil 23"/>
          <p:cNvCxnSpPr/>
          <p:nvPr/>
        </p:nvCxnSpPr>
        <p:spPr>
          <a:xfrm flipV="1">
            <a:off x="4516557" y="4082042"/>
            <a:ext cx="0" cy="3960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Gerade Verbindung mit Pfeil 26"/>
          <p:cNvCxnSpPr/>
          <p:nvPr/>
        </p:nvCxnSpPr>
        <p:spPr>
          <a:xfrm flipV="1">
            <a:off x="4586503" y="494116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a:off x="7246404" y="2276872"/>
            <a:ext cx="0" cy="4320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Gerade Verbindung mit Pfeil 34"/>
          <p:cNvCxnSpPr/>
          <p:nvPr/>
        </p:nvCxnSpPr>
        <p:spPr>
          <a:xfrm flipH="1">
            <a:off x="5673080" y="3212976"/>
            <a:ext cx="1224136" cy="406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8963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0000" y="1268760"/>
            <a:ext cx="9000000" cy="531240"/>
          </a:xfrm>
        </p:spPr>
        <p:txBody>
          <a:bodyPr/>
          <a:lstStyle/>
          <a:p>
            <a:r>
              <a:rPr lang="de-DE" sz="1800" dirty="0" smtClean="0"/>
              <a:t>VI. Erteilung eines Verhandlungsmandats an die BWS (ohne BTV)</a:t>
            </a:r>
            <a:endParaRPr lang="de-DE" sz="1800" dirty="0"/>
          </a:p>
        </p:txBody>
      </p:sp>
      <p:sp>
        <p:nvSpPr>
          <p:cNvPr id="3" name="Textplatzhalter 2"/>
          <p:cNvSpPr>
            <a:spLocks noGrp="1"/>
          </p:cNvSpPr>
          <p:nvPr>
            <p:ph type="body" sz="quarter" idx="13"/>
          </p:nvPr>
        </p:nvSpPr>
        <p:spPr/>
        <p:txBody>
          <a:bodyPr/>
          <a:lstStyle/>
          <a:p>
            <a:r>
              <a:rPr lang="de-DE" dirty="0" smtClean="0"/>
              <a:t>Alternativmodell: Konzentration aller Aufgaben nach § 22 </a:t>
            </a:r>
            <a:r>
              <a:rPr lang="de-DE" dirty="0" err="1" smtClean="0"/>
              <a:t>VerpackG</a:t>
            </a:r>
            <a:r>
              <a:rPr lang="de-DE" dirty="0" smtClean="0"/>
              <a:t> bei der BWS ohne BTV </a:t>
            </a:r>
          </a:p>
          <a:p>
            <a:endParaRPr lang="de-DE" dirty="0"/>
          </a:p>
          <a:p>
            <a:endParaRPr lang="de-DE" dirty="0"/>
          </a:p>
        </p:txBody>
      </p:sp>
      <p:sp>
        <p:nvSpPr>
          <p:cNvPr id="6" name="Foliennummernplatzhalter 5"/>
          <p:cNvSpPr>
            <a:spLocks noGrp="1"/>
          </p:cNvSpPr>
          <p:nvPr>
            <p:ph type="sldNum" sz="quarter" idx="16"/>
          </p:nvPr>
        </p:nvSpPr>
        <p:spPr/>
        <p:txBody>
          <a:bodyPr/>
          <a:lstStyle/>
          <a:p>
            <a:pPr>
              <a:defRPr/>
            </a:pPr>
            <a:fld id="{514B70BC-7C5A-4BCA-BE15-534E8AB47517}" type="slidenum">
              <a:rPr>
                <a:solidFill>
                  <a:srgbClr val="737072"/>
                </a:solidFill>
              </a:rPr>
              <a:pPr>
                <a:defRPr/>
              </a:pPr>
              <a:t>9</a:t>
            </a:fld>
            <a:endParaRPr>
              <a:solidFill>
                <a:srgbClr val="737072"/>
              </a:solidFill>
            </a:endParaRPr>
          </a:p>
        </p:txBody>
      </p:sp>
      <p:sp>
        <p:nvSpPr>
          <p:cNvPr id="7" name="Eine Ecke des Rechtecks abrunden 6"/>
          <p:cNvSpPr/>
          <p:nvPr/>
        </p:nvSpPr>
        <p:spPr bwMode="auto">
          <a:xfrm>
            <a:off x="1280592" y="2636912"/>
            <a:ext cx="914400" cy="1008112"/>
          </a:xfrm>
          <a:prstGeom prst="round1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solidFill>
                  <a:srgbClr val="FF0000"/>
                </a:solidFill>
              </a:rPr>
              <a:t>BAV</a:t>
            </a:r>
            <a:endParaRPr lang="de-DE" dirty="0">
              <a:solidFill>
                <a:srgbClr val="FF0000"/>
              </a:solidFill>
            </a:endParaRPr>
          </a:p>
        </p:txBody>
      </p:sp>
      <p:sp>
        <p:nvSpPr>
          <p:cNvPr id="8" name="Eine Ecke des Rechtecks abrunden 7"/>
          <p:cNvSpPr/>
          <p:nvPr/>
        </p:nvSpPr>
        <p:spPr bwMode="auto">
          <a:xfrm>
            <a:off x="4235749" y="2592397"/>
            <a:ext cx="914400" cy="914400"/>
          </a:xfrm>
          <a:prstGeom prst="round1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solidFill>
                  <a:srgbClr val="00B050"/>
                </a:solidFill>
              </a:rPr>
              <a:t>ASTO</a:t>
            </a:r>
            <a:endParaRPr lang="de-DE" dirty="0">
              <a:solidFill>
                <a:srgbClr val="00B050"/>
              </a:solidFill>
            </a:endParaRPr>
          </a:p>
        </p:txBody>
      </p:sp>
      <p:sp>
        <p:nvSpPr>
          <p:cNvPr id="10" name="Eine Ecke des Rechtecks abrunden 9"/>
          <p:cNvSpPr/>
          <p:nvPr/>
        </p:nvSpPr>
        <p:spPr bwMode="auto">
          <a:xfrm>
            <a:off x="6897216" y="2612511"/>
            <a:ext cx="1202432" cy="1155576"/>
          </a:xfrm>
          <a:prstGeom prst="round1Rect">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solidFill>
                  <a:srgbClr val="0070C0"/>
                </a:solidFill>
              </a:rPr>
              <a:t>Kommunen</a:t>
            </a:r>
            <a:endParaRPr lang="de-DE" dirty="0">
              <a:solidFill>
                <a:srgbClr val="0070C0"/>
              </a:solidFill>
            </a:endParaRPr>
          </a:p>
        </p:txBody>
      </p:sp>
      <p:sp>
        <p:nvSpPr>
          <p:cNvPr id="11" name="Ellipse 10"/>
          <p:cNvSpPr/>
          <p:nvPr/>
        </p:nvSpPr>
        <p:spPr bwMode="auto">
          <a:xfrm>
            <a:off x="4304928" y="4509120"/>
            <a:ext cx="914400" cy="914400"/>
          </a:xfrm>
          <a:prstGeom prst="ellipse">
            <a:avLst/>
          </a:prstGeom>
          <a:gradFill rotWithShape="0">
            <a:gsLst>
              <a:gs pos="0">
                <a:srgbClr val="E6E6E6"/>
              </a:gs>
              <a:gs pos="100000">
                <a:srgbClr val="FFFFFF"/>
              </a:gs>
            </a:gsLst>
            <a:lin ang="5400000" scaled="1"/>
          </a:gradFill>
          <a:ln w="9525">
            <a:noFill/>
            <a:round/>
            <a:headEnd/>
            <a:tailEnd/>
          </a:ln>
          <a:effectLst/>
        </p:spPr>
        <p:txBody>
          <a:bodyPr wrap="none" rtlCol="0" anchor="ctr"/>
          <a:lstStyle/>
          <a:p>
            <a:pPr algn="ctr"/>
            <a:r>
              <a:rPr lang="de-DE" dirty="0" smtClean="0">
                <a:solidFill>
                  <a:srgbClr val="8E141E"/>
                </a:solidFill>
              </a:rPr>
              <a:t>BWS</a:t>
            </a:r>
            <a:endParaRPr lang="de-DE" dirty="0">
              <a:solidFill>
                <a:srgbClr val="8E141E"/>
              </a:solidFill>
            </a:endParaRPr>
          </a:p>
        </p:txBody>
      </p:sp>
      <p:cxnSp>
        <p:nvCxnSpPr>
          <p:cNvPr id="13" name="Gerade Verbindung mit Pfeil 12"/>
          <p:cNvCxnSpPr/>
          <p:nvPr/>
        </p:nvCxnSpPr>
        <p:spPr>
          <a:xfrm>
            <a:off x="1737792" y="3768087"/>
            <a:ext cx="2497957"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Gerade Verbindung mit Pfeil 15"/>
          <p:cNvCxnSpPr/>
          <p:nvPr/>
        </p:nvCxnSpPr>
        <p:spPr>
          <a:xfrm flipH="1">
            <a:off x="4762128" y="3768087"/>
            <a:ext cx="1" cy="7410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Gerade Verbindung mit Pfeil 18"/>
          <p:cNvCxnSpPr/>
          <p:nvPr/>
        </p:nvCxnSpPr>
        <p:spPr>
          <a:xfrm flipH="1">
            <a:off x="5219328" y="3861048"/>
            <a:ext cx="2279104" cy="8214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Fußzeilenplatzhalter 6"/>
          <p:cNvSpPr>
            <a:spLocks noGrp="1"/>
          </p:cNvSpPr>
          <p:nvPr>
            <p:ph type="ftr" sz="quarter" idx="15"/>
          </p:nvPr>
        </p:nvSpPr>
        <p:spPr>
          <a:xfrm>
            <a:off x="1136650" y="6267450"/>
            <a:ext cx="7777163" cy="427038"/>
          </a:xfrm>
        </p:spPr>
        <p:txBody>
          <a:bodyPr/>
          <a:lstStyle/>
          <a:p>
            <a:pPr>
              <a:defRPr/>
            </a:pPr>
            <a:r>
              <a:rPr smtClean="0">
                <a:solidFill>
                  <a:srgbClr val="737072"/>
                </a:solidFill>
              </a:rPr>
              <a:t>|Die Verhandlungen zu einer neuen Abstimmungsvereinbarung</a:t>
            </a:r>
          </a:p>
          <a:p>
            <a:pPr>
              <a:defRPr/>
            </a:pPr>
            <a:r>
              <a:rPr smtClean="0">
                <a:solidFill>
                  <a:srgbClr val="8E141E"/>
                </a:solidFill>
              </a:rPr>
              <a:t>|Dr. Ralf Gruneberg, Dr. Anke Wilden-Beck, M.J.I.</a:t>
            </a:r>
            <a:endParaRPr>
              <a:solidFill>
                <a:srgbClr val="8E141E"/>
              </a:solidFill>
            </a:endParaRPr>
          </a:p>
        </p:txBody>
      </p:sp>
      <p:sp>
        <p:nvSpPr>
          <p:cNvPr id="15" name="Datumsplatzhalter 3"/>
          <p:cNvSpPr>
            <a:spLocks noGrp="1"/>
          </p:cNvSpPr>
          <p:nvPr>
            <p:ph type="dt" sz="half" idx="14"/>
          </p:nvPr>
        </p:nvSpPr>
        <p:spPr>
          <a:xfrm>
            <a:off x="269875" y="6267450"/>
            <a:ext cx="866701" cy="427038"/>
          </a:xfrm>
        </p:spPr>
        <p:txBody>
          <a:bodyPr/>
          <a:lstStyle/>
          <a:p>
            <a:pPr>
              <a:defRPr/>
            </a:pPr>
            <a:r>
              <a:rPr smtClean="0">
                <a:solidFill>
                  <a:srgbClr val="737072"/>
                </a:solidFill>
              </a:rPr>
              <a:t>02.05.2018</a:t>
            </a:r>
            <a:endParaRPr>
              <a:solidFill>
                <a:srgbClr val="737072"/>
              </a:solidFill>
            </a:endParaRPr>
          </a:p>
        </p:txBody>
      </p:sp>
    </p:spTree>
    <p:extLst>
      <p:ext uri="{BB962C8B-B14F-4D97-AF65-F5344CB8AC3E}">
        <p14:creationId xmlns:p14="http://schemas.microsoft.com/office/powerpoint/2010/main" val="44158650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20180411_Präsentation für 0205">
  <a:themeElements>
    <a:clrScheme name="Gruneberg Farben">
      <a:dk1>
        <a:srgbClr val="8E141E"/>
      </a:dk1>
      <a:lt1>
        <a:srgbClr val="2A2526"/>
      </a:lt1>
      <a:dk2>
        <a:srgbClr val="E6E6E6"/>
      </a:dk2>
      <a:lt2>
        <a:srgbClr val="FFFFFF"/>
      </a:lt2>
      <a:accent1>
        <a:srgbClr val="737072"/>
      </a:accent1>
      <a:accent2>
        <a:srgbClr val="D4D4D4"/>
      </a:accent2>
      <a:accent3>
        <a:srgbClr val="ABA9AA"/>
      </a:accent3>
      <a:accent4>
        <a:srgbClr val="DC931E"/>
      </a:accent4>
      <a:accent5>
        <a:srgbClr val="54701E"/>
      </a:accent5>
      <a:accent6>
        <a:srgbClr val="47458A"/>
      </a:accent6>
      <a:hlink>
        <a:srgbClr val="0000FF"/>
      </a:hlink>
      <a:folHlink>
        <a:srgbClr val="800080"/>
      </a:folHlink>
    </a:clrScheme>
    <a:fontScheme name="Gruneberg">
      <a:majorFont>
        <a:latin typeface="Lucida Bright"/>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0">
          <a:gsLst>
            <a:gs pos="0">
              <a:srgbClr val="E6E6E6"/>
            </a:gs>
            <a:gs pos="100000">
              <a:srgbClr val="FFFFFF"/>
            </a:gs>
          </a:gsLst>
          <a:lin ang="5400000" scaled="1"/>
        </a:gradFill>
        <a:ln w="9525">
          <a:noFill/>
          <a:round/>
          <a:headEnd/>
          <a:tailEnd/>
        </a:ln>
        <a:effectLst/>
      </a:spPr>
      <a:bodyPr wrap="none" anchor="ctr"/>
      <a:lstStyle>
        <a:defPPr>
          <a:defRPr/>
        </a:defPPr>
      </a:lstStyle>
    </a:sp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20180411_Präsentation für 0205</Template>
  <TotalTime>0</TotalTime>
  <Words>1089</Words>
  <Application>Microsoft Office PowerPoint</Application>
  <PresentationFormat>A4-Papier (210x297 mm)</PresentationFormat>
  <Paragraphs>256</Paragraphs>
  <Slides>14</Slides>
  <Notes>0</Notes>
  <HiddenSlides>0</HiddenSlides>
  <MMClips>0</MMClips>
  <ScaleCrop>false</ScaleCrop>
  <HeadingPairs>
    <vt:vector size="4" baseType="variant">
      <vt:variant>
        <vt:lpstr>Design</vt:lpstr>
      </vt:variant>
      <vt:variant>
        <vt:i4>2</vt:i4>
      </vt:variant>
      <vt:variant>
        <vt:lpstr>Folientitel</vt:lpstr>
      </vt:variant>
      <vt:variant>
        <vt:i4>14</vt:i4>
      </vt:variant>
    </vt:vector>
  </HeadingPairs>
  <TitlesOfParts>
    <vt:vector size="16" baseType="lpstr">
      <vt:lpstr>20180411_Präsentation für 0205</vt:lpstr>
      <vt:lpstr>Larissa</vt:lpstr>
      <vt:lpstr>I. Ausgangssituation: Zuständigkeit für die hoheitliche Abfallentsorgung als örE  im Gebiet Rheinisch-Bergischer/Oberbergischer Kreis</vt:lpstr>
      <vt:lpstr>I. Ausgangssituation: Zuständigkeit für die hoheitliche Abfallentsorgung im Gebiet Rheinisch-Bergischer/Oberbergischer Kreis</vt:lpstr>
      <vt:lpstr>II. Das Verpackungsgesetz – Abschluss einer neuen Abstimmungsvereinbarung</vt:lpstr>
      <vt:lpstr>II. Das Verpackungsgesetz: Abschluss einer neuen Abstimmungsvereinbarung</vt:lpstr>
      <vt:lpstr>II. Das Verpackungsgesetz: Abschluss einer neuen Abstimmungsvereinbarung</vt:lpstr>
      <vt:lpstr>III. Bisherige Funktion des BTV im Zusammenhang mit der Verpackungsverordnung</vt:lpstr>
      <vt:lpstr>IV. Verhandlung einer AV unter Einbeziehung aller Beteiligten (mit BTV)</vt:lpstr>
      <vt:lpstr>V. Erteilung eines Verhandlungsmandats unter Einbeziehung aller Beteiligten (mit BTV)</vt:lpstr>
      <vt:lpstr>VI. Erteilung eines Verhandlungsmandats an die BWS (ohne BTV)</vt:lpstr>
      <vt:lpstr>VI. Erteilung eines Verhandlungsmandats an die BWS (ohne BTV)</vt:lpstr>
      <vt:lpstr>VI. Erteilung eines Verhandlungsmandats an die BWS (ohne BTV)</vt:lpstr>
      <vt:lpstr>VIII. Umstrukturierung der BWS</vt:lpstr>
      <vt:lpstr>VIII. Umstrukturierung der BWS</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Anke Wilden</dc:creator>
  <cp:lastModifiedBy>Scholz, Jürgen</cp:lastModifiedBy>
  <cp:revision>78</cp:revision>
  <cp:lastPrinted>2018-04-25T12:01:36Z</cp:lastPrinted>
  <dcterms:created xsi:type="dcterms:W3CDTF">2018-04-11T11:50:58Z</dcterms:created>
  <dcterms:modified xsi:type="dcterms:W3CDTF">2018-09-24T12:16:36Z</dcterms:modified>
</cp:coreProperties>
</file>