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56493" y="1371600"/>
            <a:ext cx="9663567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56494" y="3228536"/>
            <a:ext cx="9667317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64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742" y="1316736"/>
            <a:ext cx="956603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2742" y="2704664"/>
            <a:ext cx="956603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60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10" y="704088"/>
            <a:ext cx="1012873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2708" y="1920087"/>
            <a:ext cx="4970584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20863" y="1920087"/>
            <a:ext cx="4970584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6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10" y="704088"/>
            <a:ext cx="101287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2708" y="1855248"/>
            <a:ext cx="4972539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716957" y="1859760"/>
            <a:ext cx="4974492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562708" y="2514600"/>
            <a:ext cx="4972539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16957" y="2514600"/>
            <a:ext cx="4974492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99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08" y="704088"/>
            <a:ext cx="10222523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2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3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063" y="514353"/>
            <a:ext cx="3376245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44063" y="1676400"/>
            <a:ext cx="3376245" cy="448890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400063" y="1676400"/>
            <a:ext cx="6291384" cy="448890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58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13"/>
          <p:cNvSpPr>
            <a:spLocks noChangeArrowheads="1"/>
          </p:cNvSpPr>
          <p:nvPr/>
        </p:nvSpPr>
        <p:spPr bwMode="auto">
          <a:xfrm rot="420000" flipV="1">
            <a:off x="4220308" y="1108075"/>
            <a:ext cx="70104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htwinkliges Dreieck 5"/>
          <p:cNvSpPr>
            <a:spLocks noChangeArrowheads="1"/>
          </p:cNvSpPr>
          <p:nvPr/>
        </p:nvSpPr>
        <p:spPr bwMode="auto">
          <a:xfrm rot="420000" flipV="1">
            <a:off x="10671909" y="5359403"/>
            <a:ext cx="207108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13678" y="5816600"/>
            <a:ext cx="12219355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5842001" y="6219828"/>
            <a:ext cx="63500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280" y="1176998"/>
            <a:ext cx="2723505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0277" y="2828786"/>
            <a:ext cx="2719755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4290207" y="1199517"/>
            <a:ext cx="5683348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71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13678" y="-7937"/>
            <a:ext cx="12219355" cy="7726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5842001" y="-7938"/>
            <a:ext cx="6350000" cy="3863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609600" y="848866"/>
            <a:ext cx="10972800" cy="1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609600" y="1988840"/>
            <a:ext cx="10972800" cy="42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185276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550991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070879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 rot="159925">
            <a:off x="2" y="235204"/>
            <a:ext cx="12134812" cy="601511"/>
            <a:chOff x="-19045" y="387011"/>
            <a:chExt cx="9180547" cy="67510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412891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387011"/>
              <a:ext cx="9175811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61" y="6204074"/>
            <a:ext cx="257332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9A74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1D2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9A749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0DE6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sz="2400" dirty="0"/>
              <a:t>8.Gefahrenquelle Gehweg Ecke </a:t>
            </a:r>
            <a:r>
              <a:rPr lang="de-DE" sz="2400" dirty="0" err="1"/>
              <a:t>Dabringhauser</a:t>
            </a:r>
            <a:r>
              <a:rPr lang="de-DE" sz="2400" dirty="0"/>
              <a:t> Str./ Jahnstr.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2856"/>
            <a:ext cx="3840426" cy="288032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2390" y="2570482"/>
            <a:ext cx="3501008" cy="2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8. Gefahrenquelle Gehweg Ecke </a:t>
            </a:r>
            <a:r>
              <a:rPr lang="de-DE" sz="2400" dirty="0" err="1"/>
              <a:t>Dabringhauser</a:t>
            </a:r>
            <a:r>
              <a:rPr lang="de-DE" sz="2400" dirty="0"/>
              <a:t> Str. / Jahnstr.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776" y="2564905"/>
            <a:ext cx="3456385" cy="259228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4072" y="2564904"/>
            <a:ext cx="3456386" cy="25922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472" y="2504898"/>
            <a:ext cx="3552393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K-Design normal">
  <a:themeElements>
    <a:clrScheme name="Benutzerdefiniert 11">
      <a:dk1>
        <a:sysClr val="windowText" lastClr="000000"/>
      </a:dk1>
      <a:lt1>
        <a:sysClr val="window" lastClr="FFFFFF"/>
      </a:lt1>
      <a:dk2>
        <a:srgbClr val="C3C0C0"/>
      </a:dk2>
      <a:lt2>
        <a:srgbClr val="E9E5DC"/>
      </a:lt2>
      <a:accent1>
        <a:srgbClr val="FFD147"/>
      </a:accent1>
      <a:accent2>
        <a:srgbClr val="FF4040"/>
      </a:accent2>
      <a:accent3>
        <a:srgbClr val="FF1D2D"/>
      </a:accent3>
      <a:accent4>
        <a:srgbClr val="86261A"/>
      </a:accent4>
      <a:accent5>
        <a:srgbClr val="641C13"/>
      </a:accent5>
      <a:accent6>
        <a:srgbClr val="571811"/>
      </a:accent6>
      <a:hlink>
        <a:srgbClr val="CC9900"/>
      </a:hlink>
      <a:folHlink>
        <a:srgbClr val="96A9A9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Constantia</vt:lpstr>
      <vt:lpstr>Wingdings 2</vt:lpstr>
      <vt:lpstr>WK-Design normal</vt:lpstr>
      <vt:lpstr>8.Gefahrenquelle Gehweg Ecke Dabringhauser Str./ Jahnstr.</vt:lpstr>
      <vt:lpstr>8. Gefahrenquelle Gehweg Ecke Dabringhauser Str. / Jahnstr.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8.Gefahrenquelle Gehweg Ecke Dabringhauser Str./ Jahnstr.</dc:title>
  <dc:creator>Robbe, S.</dc:creator>
  <cp:lastModifiedBy>Selbach, R.</cp:lastModifiedBy>
  <cp:revision>1</cp:revision>
  <cp:lastPrinted>2025-06-11T09:25:35Z</cp:lastPrinted>
  <dcterms:created xsi:type="dcterms:W3CDTF">2025-06-11T08:53:37Z</dcterms:created>
  <dcterms:modified xsi:type="dcterms:W3CDTF">2025-06-11T09:25:53Z</dcterms:modified>
</cp:coreProperties>
</file>