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 id="2147483653" r:id="rId3"/>
    <p:sldMasterId id="2147483655" r:id="rId4"/>
  </p:sldMasterIdLst>
  <p:notesMasterIdLst>
    <p:notesMasterId r:id="rId17"/>
  </p:notesMasterIdLst>
  <p:handoutMasterIdLst>
    <p:handoutMasterId r:id="rId18"/>
  </p:handoutMasterIdLst>
  <p:sldIdLst>
    <p:sldId id="400" r:id="rId5"/>
    <p:sldId id="452" r:id="rId6"/>
    <p:sldId id="490" r:id="rId7"/>
    <p:sldId id="491" r:id="rId8"/>
    <p:sldId id="492" r:id="rId9"/>
    <p:sldId id="493" r:id="rId10"/>
    <p:sldId id="494" r:id="rId11"/>
    <p:sldId id="495" r:id="rId12"/>
    <p:sldId id="496" r:id="rId13"/>
    <p:sldId id="497" r:id="rId14"/>
    <p:sldId id="498" r:id="rId15"/>
    <p:sldId id="450" r:id="rId16"/>
  </p:sldIdLst>
  <p:sldSz cx="9144000" cy="6858000" type="screen4x3"/>
  <p:notesSz cx="6797675" cy="9874250"/>
  <p:defaultTextStyle>
    <a:defPPr>
      <a:defRPr lang="de-DE"/>
    </a:defPPr>
    <a:lvl1pPr marL="0" algn="l" defTabSz="914288" rtl="0" eaLnBrk="1" latinLnBrk="0" hangingPunct="1">
      <a:defRPr sz="1800" kern="1200">
        <a:solidFill>
          <a:schemeClr val="tx1"/>
        </a:solidFill>
        <a:latin typeface="+mn-lt"/>
        <a:ea typeface="+mn-ea"/>
        <a:cs typeface="+mn-cs"/>
      </a:defRPr>
    </a:lvl1pPr>
    <a:lvl2pPr marL="457143"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1" algn="l" defTabSz="914288" rtl="0" eaLnBrk="1" latinLnBrk="0" hangingPunct="1">
      <a:defRPr sz="1800" kern="1200">
        <a:solidFill>
          <a:schemeClr val="tx1"/>
        </a:solidFill>
        <a:latin typeface="+mn-lt"/>
        <a:ea typeface="+mn-ea"/>
        <a:cs typeface="+mn-cs"/>
      </a:defRPr>
    </a:lvl4pPr>
    <a:lvl5pPr marL="1828575" algn="l" defTabSz="914288" rtl="0" eaLnBrk="1" latinLnBrk="0" hangingPunct="1">
      <a:defRPr sz="1800" kern="1200">
        <a:solidFill>
          <a:schemeClr val="tx1"/>
        </a:solidFill>
        <a:latin typeface="+mn-lt"/>
        <a:ea typeface="+mn-ea"/>
        <a:cs typeface="+mn-cs"/>
      </a:defRPr>
    </a:lvl5pPr>
    <a:lvl6pPr marL="2285718" algn="l" defTabSz="914288" rtl="0" eaLnBrk="1" latinLnBrk="0" hangingPunct="1">
      <a:defRPr sz="1800" kern="1200">
        <a:solidFill>
          <a:schemeClr val="tx1"/>
        </a:solidFill>
        <a:latin typeface="+mn-lt"/>
        <a:ea typeface="+mn-ea"/>
        <a:cs typeface="+mn-cs"/>
      </a:defRPr>
    </a:lvl6pPr>
    <a:lvl7pPr marL="2742862" algn="l" defTabSz="914288" rtl="0" eaLnBrk="1" latinLnBrk="0" hangingPunct="1">
      <a:defRPr sz="1800" kern="1200">
        <a:solidFill>
          <a:schemeClr val="tx1"/>
        </a:solidFill>
        <a:latin typeface="+mn-lt"/>
        <a:ea typeface="+mn-ea"/>
        <a:cs typeface="+mn-cs"/>
      </a:defRPr>
    </a:lvl7pPr>
    <a:lvl8pPr marL="3200006" algn="l" defTabSz="914288" rtl="0" eaLnBrk="1" latinLnBrk="0" hangingPunct="1">
      <a:defRPr sz="1800" kern="1200">
        <a:solidFill>
          <a:schemeClr val="tx1"/>
        </a:solidFill>
        <a:latin typeface="+mn-lt"/>
        <a:ea typeface="+mn-ea"/>
        <a:cs typeface="+mn-cs"/>
      </a:defRPr>
    </a:lvl8pPr>
    <a:lvl9pPr marL="3657149" algn="l" defTabSz="91428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91579" autoAdjust="0"/>
  </p:normalViewPr>
  <p:slideViewPr>
    <p:cSldViewPr>
      <p:cViewPr varScale="1">
        <p:scale>
          <a:sx n="96" d="100"/>
          <a:sy n="96" d="100"/>
        </p:scale>
        <p:origin x="9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40"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4" y="1"/>
            <a:ext cx="2945659" cy="493712"/>
          </a:xfrm>
          <a:prstGeom prst="rect">
            <a:avLst/>
          </a:prstGeom>
        </p:spPr>
        <p:txBody>
          <a:bodyPr vert="horz" lIns="91440" tIns="45720" rIns="91440" bIns="45720" rtlCol="0"/>
          <a:lstStyle>
            <a:lvl1pPr algn="r">
              <a:defRPr sz="1200"/>
            </a:lvl1pPr>
          </a:lstStyle>
          <a:p>
            <a:fld id="{604920A5-C4BE-4853-A0AB-11BC54C3F02F}" type="datetimeFigureOut">
              <a:rPr lang="de-DE" smtClean="0"/>
              <a:t>08.03.2021</a:t>
            </a:fld>
            <a:endParaRPr lang="de-DE"/>
          </a:p>
        </p:txBody>
      </p:sp>
      <p:sp>
        <p:nvSpPr>
          <p:cNvPr id="4" name="Fußzeilenplatzhalter 3"/>
          <p:cNvSpPr>
            <a:spLocks noGrp="1"/>
          </p:cNvSpPr>
          <p:nvPr>
            <p:ph type="ftr" sz="quarter" idx="2"/>
          </p:nvPr>
        </p:nvSpPr>
        <p:spPr>
          <a:xfrm>
            <a:off x="1" y="9378825"/>
            <a:ext cx="2945659" cy="49371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378825"/>
            <a:ext cx="2945659" cy="493712"/>
          </a:xfrm>
          <a:prstGeom prst="rect">
            <a:avLst/>
          </a:prstGeom>
        </p:spPr>
        <p:txBody>
          <a:bodyPr vert="horz" lIns="91440" tIns="45720" rIns="91440" bIns="45720" rtlCol="0" anchor="b"/>
          <a:lstStyle>
            <a:lvl1pPr algn="r">
              <a:defRPr sz="1200"/>
            </a:lvl1pPr>
          </a:lstStyle>
          <a:p>
            <a:fld id="{CD28E5BD-5D98-46C6-8C15-C02CF0D44770}" type="slidenum">
              <a:rPr lang="de-DE" smtClean="0"/>
              <a:t>‹Nr.›</a:t>
            </a:fld>
            <a:endParaRPr lang="de-DE"/>
          </a:p>
        </p:txBody>
      </p:sp>
    </p:spTree>
    <p:extLst>
      <p:ext uri="{BB962C8B-B14F-4D97-AF65-F5344CB8AC3E}">
        <p14:creationId xmlns:p14="http://schemas.microsoft.com/office/powerpoint/2010/main" val="2261336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1"/>
            <a:ext cx="2945659" cy="493712"/>
          </a:xfrm>
          <a:prstGeom prst="rect">
            <a:avLst/>
          </a:prstGeom>
        </p:spPr>
        <p:txBody>
          <a:bodyPr vert="horz" lIns="91440" tIns="45720" rIns="91440" bIns="45720" rtlCol="0"/>
          <a:lstStyle>
            <a:lvl1pPr algn="r">
              <a:defRPr sz="1200"/>
            </a:lvl1pPr>
          </a:lstStyle>
          <a:p>
            <a:fld id="{30A186FB-E611-4655-9F19-F90103202436}" type="datetimeFigureOut">
              <a:rPr lang="de-DE" smtClean="0"/>
              <a:t>08.03.2021</a:t>
            </a:fld>
            <a:endParaRPr lang="de-DE"/>
          </a:p>
        </p:txBody>
      </p:sp>
      <p:sp>
        <p:nvSpPr>
          <p:cNvPr id="4" name="Folienbildplatzhalt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AB0C90B8-94CF-4FEF-BA40-5BD52D987A29}" type="slidenum">
              <a:rPr lang="de-DE" smtClean="0"/>
              <a:t>‹Nr.›</a:t>
            </a:fld>
            <a:endParaRPr lang="de-DE"/>
          </a:p>
        </p:txBody>
      </p:sp>
    </p:spTree>
    <p:extLst>
      <p:ext uri="{BB962C8B-B14F-4D97-AF65-F5344CB8AC3E}">
        <p14:creationId xmlns:p14="http://schemas.microsoft.com/office/powerpoint/2010/main" val="377972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0C90B8-94CF-4FEF-BA40-5BD52D987A29}" type="slidenum">
              <a:rPr lang="de-DE" smtClean="0"/>
              <a:t>1</a:t>
            </a:fld>
            <a:endParaRPr lang="de-DE"/>
          </a:p>
        </p:txBody>
      </p:sp>
    </p:spTree>
    <p:extLst>
      <p:ext uri="{BB962C8B-B14F-4D97-AF65-F5344CB8AC3E}">
        <p14:creationId xmlns:p14="http://schemas.microsoft.com/office/powerpoint/2010/main" val="2761132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0C90B8-94CF-4FEF-BA40-5BD52D987A29}" type="slidenum">
              <a:rPr lang="de-DE" smtClean="0"/>
              <a:t>10</a:t>
            </a:fld>
            <a:endParaRPr lang="de-DE"/>
          </a:p>
        </p:txBody>
      </p:sp>
    </p:spTree>
    <p:extLst>
      <p:ext uri="{BB962C8B-B14F-4D97-AF65-F5344CB8AC3E}">
        <p14:creationId xmlns:p14="http://schemas.microsoft.com/office/powerpoint/2010/main" val="3926420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0C90B8-94CF-4FEF-BA40-5BD52D987A29}" type="slidenum">
              <a:rPr lang="de-DE" smtClean="0"/>
              <a:t>11</a:t>
            </a:fld>
            <a:endParaRPr lang="de-DE"/>
          </a:p>
        </p:txBody>
      </p:sp>
    </p:spTree>
    <p:extLst>
      <p:ext uri="{BB962C8B-B14F-4D97-AF65-F5344CB8AC3E}">
        <p14:creationId xmlns:p14="http://schemas.microsoft.com/office/powerpoint/2010/main" val="108115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0C90B8-94CF-4FEF-BA40-5BD52D987A29}" type="slidenum">
              <a:rPr lang="de-DE" smtClean="0"/>
              <a:t>12</a:t>
            </a:fld>
            <a:endParaRPr lang="de-DE"/>
          </a:p>
        </p:txBody>
      </p:sp>
    </p:spTree>
    <p:extLst>
      <p:ext uri="{BB962C8B-B14F-4D97-AF65-F5344CB8AC3E}">
        <p14:creationId xmlns:p14="http://schemas.microsoft.com/office/powerpoint/2010/main" val="318517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0C90B8-94CF-4FEF-BA40-5BD52D987A29}" type="slidenum">
              <a:rPr lang="de-DE" smtClean="0"/>
              <a:t>2</a:t>
            </a:fld>
            <a:endParaRPr lang="de-DE"/>
          </a:p>
        </p:txBody>
      </p:sp>
    </p:spTree>
    <p:extLst>
      <p:ext uri="{BB962C8B-B14F-4D97-AF65-F5344CB8AC3E}">
        <p14:creationId xmlns:p14="http://schemas.microsoft.com/office/powerpoint/2010/main" val="46218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0C90B8-94CF-4FEF-BA40-5BD52D987A29}" type="slidenum">
              <a:rPr lang="de-DE" smtClean="0"/>
              <a:t>3</a:t>
            </a:fld>
            <a:endParaRPr lang="de-DE"/>
          </a:p>
        </p:txBody>
      </p:sp>
    </p:spTree>
    <p:extLst>
      <p:ext uri="{BB962C8B-B14F-4D97-AF65-F5344CB8AC3E}">
        <p14:creationId xmlns:p14="http://schemas.microsoft.com/office/powerpoint/2010/main" val="221602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0C90B8-94CF-4FEF-BA40-5BD52D987A29}" type="slidenum">
              <a:rPr lang="de-DE" smtClean="0"/>
              <a:t>4</a:t>
            </a:fld>
            <a:endParaRPr lang="de-DE"/>
          </a:p>
        </p:txBody>
      </p:sp>
    </p:spTree>
    <p:extLst>
      <p:ext uri="{BB962C8B-B14F-4D97-AF65-F5344CB8AC3E}">
        <p14:creationId xmlns:p14="http://schemas.microsoft.com/office/powerpoint/2010/main" val="252968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0C90B8-94CF-4FEF-BA40-5BD52D987A29}" type="slidenum">
              <a:rPr lang="de-DE" smtClean="0"/>
              <a:t>5</a:t>
            </a:fld>
            <a:endParaRPr lang="de-DE"/>
          </a:p>
        </p:txBody>
      </p:sp>
    </p:spTree>
    <p:extLst>
      <p:ext uri="{BB962C8B-B14F-4D97-AF65-F5344CB8AC3E}">
        <p14:creationId xmlns:p14="http://schemas.microsoft.com/office/powerpoint/2010/main" val="169690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0C90B8-94CF-4FEF-BA40-5BD52D987A29}" type="slidenum">
              <a:rPr lang="de-DE" smtClean="0"/>
              <a:t>6</a:t>
            </a:fld>
            <a:endParaRPr lang="de-DE"/>
          </a:p>
        </p:txBody>
      </p:sp>
    </p:spTree>
    <p:extLst>
      <p:ext uri="{BB962C8B-B14F-4D97-AF65-F5344CB8AC3E}">
        <p14:creationId xmlns:p14="http://schemas.microsoft.com/office/powerpoint/2010/main" val="415262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0C90B8-94CF-4FEF-BA40-5BD52D987A29}" type="slidenum">
              <a:rPr lang="de-DE" smtClean="0"/>
              <a:t>7</a:t>
            </a:fld>
            <a:endParaRPr lang="de-DE"/>
          </a:p>
        </p:txBody>
      </p:sp>
    </p:spTree>
    <p:extLst>
      <p:ext uri="{BB962C8B-B14F-4D97-AF65-F5344CB8AC3E}">
        <p14:creationId xmlns:p14="http://schemas.microsoft.com/office/powerpoint/2010/main" val="349577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0C90B8-94CF-4FEF-BA40-5BD52D987A29}" type="slidenum">
              <a:rPr lang="de-DE" smtClean="0"/>
              <a:t>8</a:t>
            </a:fld>
            <a:endParaRPr lang="de-DE"/>
          </a:p>
        </p:txBody>
      </p:sp>
    </p:spTree>
    <p:extLst>
      <p:ext uri="{BB962C8B-B14F-4D97-AF65-F5344CB8AC3E}">
        <p14:creationId xmlns:p14="http://schemas.microsoft.com/office/powerpoint/2010/main" val="123387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0C90B8-94CF-4FEF-BA40-5BD52D987A29}" type="slidenum">
              <a:rPr lang="de-DE" smtClean="0"/>
              <a:t>9</a:t>
            </a:fld>
            <a:endParaRPr lang="de-DE"/>
          </a:p>
        </p:txBody>
      </p:sp>
    </p:spTree>
    <p:extLst>
      <p:ext uri="{BB962C8B-B14F-4D97-AF65-F5344CB8AC3E}">
        <p14:creationId xmlns:p14="http://schemas.microsoft.com/office/powerpoint/2010/main" val="268280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78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25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8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060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738447"/>
            <a:ext cx="9144000" cy="5699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6" tIns="41463" rIns="82926" bIns="41463" anchor="ctr"/>
          <a:lstStyle/>
          <a:p>
            <a:pPr algn="ctr" defTabSz="914175">
              <a:defRPr/>
            </a:pPr>
            <a:endParaRPr lang="de-DE" dirty="0">
              <a:solidFill>
                <a:prstClr val="white"/>
              </a:solidFill>
            </a:endParaRPr>
          </a:p>
        </p:txBody>
      </p:sp>
      <p:pic>
        <p:nvPicPr>
          <p:cNvPr id="4" name="Grafik 3">
            <a:extLst>
              <a:ext uri="{FF2B5EF4-FFF2-40B4-BE49-F238E27FC236}">
                <a16:creationId xmlns:a16="http://schemas.microsoft.com/office/drawing/2014/main" id="{92224AEE-916D-43CC-B511-68726B6C4FC0}"/>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4014" b="96859" l="4007" r="97038">
                        <a14:foregroundMark x1="56272" y1="27051" x2="56272" y2="27051"/>
                        <a14:foregroundMark x1="52265" y1="45201" x2="52265" y2="45201"/>
                        <a14:foregroundMark x1="78397" y1="12391" x2="78397" y2="12391"/>
                        <a14:foregroundMark x1="68293" y1="5934" x2="68293" y2="5934"/>
                        <a14:foregroundMark x1="35889" y1="4014" x2="35889" y2="4014"/>
                        <a14:foregroundMark x1="4007" y1="36998" x2="4007" y2="36998"/>
                        <a14:foregroundMark x1="40070" y1="96859" x2="40070" y2="96859"/>
                        <a14:foregroundMark x1="97038" y1="44503" x2="97038" y2="44503"/>
                        <a14:backgroundMark x1="6446" y1="9424" x2="6446" y2="9424"/>
                        <a14:backgroundMark x1="55226" y1="11344" x2="55226" y2="11344"/>
                        <a14:backgroundMark x1="87979" y1="7330" x2="87979" y2="7330"/>
                        <a14:backgroundMark x1="93380" y1="85515" x2="93380" y2="85515"/>
                        <a14:backgroundMark x1="6446" y1="96161" x2="6446" y2="96161"/>
                        <a14:backgroundMark x1="48606" y1="84468" x2="48606" y2="84468"/>
                      </a14:backgroundRemoval>
                    </a14:imgEffect>
                  </a14:imgLayer>
                </a14:imgProps>
              </a:ext>
              <a:ext uri="{28A0092B-C50C-407E-A947-70E740481C1C}">
                <a14:useLocalDpi xmlns:a14="http://schemas.microsoft.com/office/drawing/2010/main" val="0"/>
              </a:ext>
            </a:extLst>
          </a:blip>
          <a:stretch>
            <a:fillRect/>
          </a:stretch>
        </p:blipFill>
        <p:spPr>
          <a:xfrm>
            <a:off x="179512" y="45535"/>
            <a:ext cx="648290" cy="647161"/>
          </a:xfrm>
          <a:prstGeom prst="rect">
            <a:avLst/>
          </a:prstGeom>
        </p:spPr>
      </p:pic>
      <p:sp>
        <p:nvSpPr>
          <p:cNvPr id="5" name="Textfeld 4">
            <a:extLst>
              <a:ext uri="{FF2B5EF4-FFF2-40B4-BE49-F238E27FC236}">
                <a16:creationId xmlns:a16="http://schemas.microsoft.com/office/drawing/2014/main" id="{FBC4D43F-39ED-48C4-B6F5-D67156A086B8}"/>
              </a:ext>
            </a:extLst>
          </p:cNvPr>
          <p:cNvSpPr txBox="1"/>
          <p:nvPr userDrawn="1"/>
        </p:nvSpPr>
        <p:spPr>
          <a:xfrm>
            <a:off x="802320" y="369115"/>
            <a:ext cx="5455404" cy="369332"/>
          </a:xfrm>
          <a:prstGeom prst="rect">
            <a:avLst/>
          </a:prstGeom>
          <a:noFill/>
        </p:spPr>
        <p:txBody>
          <a:bodyPr wrap="none" rtlCol="0">
            <a:spAutoFit/>
          </a:bodyPr>
          <a:lstStyle/>
          <a:p>
            <a:r>
              <a:rPr lang="de-DE" b="1" dirty="0">
                <a:solidFill>
                  <a:schemeClr val="tx1"/>
                </a:solidFill>
                <a:latin typeface="Arial" panose="020B0604020202020204" pitchFamily="34" charset="0"/>
                <a:cs typeface="Arial" panose="020B0604020202020204" pitchFamily="34" charset="0"/>
              </a:rPr>
              <a:t>Planungsbüro</a:t>
            </a:r>
            <a:r>
              <a:rPr lang="de-DE" dirty="0">
                <a:solidFill>
                  <a:schemeClr val="tx1"/>
                </a:solidFill>
                <a:latin typeface="Arial" panose="020B0604020202020204" pitchFamily="34" charset="0"/>
                <a:cs typeface="Arial" panose="020B0604020202020204" pitchFamily="34" charset="0"/>
              </a:rPr>
              <a:t> </a:t>
            </a:r>
            <a:r>
              <a:rPr lang="de-DE" b="1" dirty="0">
                <a:solidFill>
                  <a:schemeClr val="tx1"/>
                </a:solidFill>
                <a:latin typeface="Arial" panose="020B0604020202020204" pitchFamily="34" charset="0"/>
                <a:cs typeface="Arial" panose="020B0604020202020204" pitchFamily="34" charset="0"/>
              </a:rPr>
              <a:t>für Verkehrstechnik Essen GmbH</a:t>
            </a:r>
          </a:p>
        </p:txBody>
      </p:sp>
      <p:sp>
        <p:nvSpPr>
          <p:cNvPr id="7" name="Foliennummernplatzhalter 6">
            <a:extLst>
              <a:ext uri="{FF2B5EF4-FFF2-40B4-BE49-F238E27FC236}">
                <a16:creationId xmlns:a16="http://schemas.microsoft.com/office/drawing/2014/main" id="{E4BCF183-24AE-433F-8EF9-B9BB822D089D}"/>
              </a:ext>
            </a:extLst>
          </p:cNvPr>
          <p:cNvSpPr>
            <a:spLocks noGrp="1"/>
          </p:cNvSpPr>
          <p:nvPr>
            <p:ph type="sldNum" sz="quarter" idx="4"/>
          </p:nvPr>
        </p:nvSpPr>
        <p:spPr>
          <a:xfrm>
            <a:off x="7020272" y="6437564"/>
            <a:ext cx="2057400" cy="365125"/>
          </a:xfrm>
          <a:prstGeom prst="rect">
            <a:avLst/>
          </a:prstGeom>
        </p:spPr>
        <p:txBody>
          <a:bodyPr vert="horz" lIns="91440" tIns="45720" rIns="91440" bIns="45720" rtlCol="0" anchor="ctr"/>
          <a:lstStyle>
            <a:lvl1pPr algn="r">
              <a:defRPr sz="1100">
                <a:solidFill>
                  <a:schemeClr val="tx1"/>
                </a:solidFill>
                <a:latin typeface="Arial" panose="020B0604020202020204" pitchFamily="34" charset="0"/>
                <a:cs typeface="Arial" panose="020B0604020202020204" pitchFamily="34" charset="0"/>
              </a:defRPr>
            </a:lvl1pPr>
          </a:lstStyle>
          <a:p>
            <a:fld id="{B8513A03-3F74-470E-93EB-8B32A4BD66FE}" type="slidenum">
              <a:rPr lang="de-DE" smtClean="0"/>
              <a:pPr/>
              <a:t>‹Nr.›</a:t>
            </a:fld>
            <a:endParaRPr lang="de-DE" dirty="0"/>
          </a:p>
        </p:txBody>
      </p:sp>
    </p:spTree>
    <p:extLst>
      <p:ext uri="{BB962C8B-B14F-4D97-AF65-F5344CB8AC3E}">
        <p14:creationId xmlns:p14="http://schemas.microsoft.com/office/powerpoint/2010/main" val="2378246172"/>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defTabSz="912760" rtl="0" fontAlgn="base">
        <a:spcBef>
          <a:spcPct val="0"/>
        </a:spcBef>
        <a:spcAft>
          <a:spcPct val="0"/>
        </a:spcAft>
        <a:defRPr sz="4400" kern="1200">
          <a:solidFill>
            <a:schemeClr val="tx1"/>
          </a:solidFill>
          <a:latin typeface="+mj-lt"/>
          <a:ea typeface="+mj-ea"/>
          <a:cs typeface="+mj-cs"/>
        </a:defRPr>
      </a:lvl1pPr>
      <a:lvl2pPr algn="ctr" defTabSz="912760" rtl="0" fontAlgn="base">
        <a:spcBef>
          <a:spcPct val="0"/>
        </a:spcBef>
        <a:spcAft>
          <a:spcPct val="0"/>
        </a:spcAft>
        <a:defRPr sz="4400">
          <a:solidFill>
            <a:schemeClr val="tx1"/>
          </a:solidFill>
          <a:latin typeface="Calibri" pitchFamily="34" charset="0"/>
        </a:defRPr>
      </a:lvl2pPr>
      <a:lvl3pPr algn="ctr" defTabSz="912760" rtl="0" fontAlgn="base">
        <a:spcBef>
          <a:spcPct val="0"/>
        </a:spcBef>
        <a:spcAft>
          <a:spcPct val="0"/>
        </a:spcAft>
        <a:defRPr sz="4400">
          <a:solidFill>
            <a:schemeClr val="tx1"/>
          </a:solidFill>
          <a:latin typeface="Calibri" pitchFamily="34" charset="0"/>
        </a:defRPr>
      </a:lvl3pPr>
      <a:lvl4pPr algn="ctr" defTabSz="912760" rtl="0" fontAlgn="base">
        <a:spcBef>
          <a:spcPct val="0"/>
        </a:spcBef>
        <a:spcAft>
          <a:spcPct val="0"/>
        </a:spcAft>
        <a:defRPr sz="4400">
          <a:solidFill>
            <a:schemeClr val="tx1"/>
          </a:solidFill>
          <a:latin typeface="Calibri" pitchFamily="34" charset="0"/>
        </a:defRPr>
      </a:lvl4pPr>
      <a:lvl5pPr algn="ctr" defTabSz="912760" rtl="0" fontAlgn="base">
        <a:spcBef>
          <a:spcPct val="0"/>
        </a:spcBef>
        <a:spcAft>
          <a:spcPct val="0"/>
        </a:spcAft>
        <a:defRPr sz="4400">
          <a:solidFill>
            <a:schemeClr val="tx1"/>
          </a:solidFill>
          <a:latin typeface="Calibri" pitchFamily="34" charset="0"/>
        </a:defRPr>
      </a:lvl5pPr>
      <a:lvl6pPr marL="414629" algn="ctr" defTabSz="912760" rtl="0" fontAlgn="base">
        <a:spcBef>
          <a:spcPct val="0"/>
        </a:spcBef>
        <a:spcAft>
          <a:spcPct val="0"/>
        </a:spcAft>
        <a:defRPr sz="4400">
          <a:solidFill>
            <a:schemeClr val="tx1"/>
          </a:solidFill>
          <a:latin typeface="Calibri" pitchFamily="34" charset="0"/>
        </a:defRPr>
      </a:lvl6pPr>
      <a:lvl7pPr marL="829259" algn="ctr" defTabSz="912760" rtl="0" fontAlgn="base">
        <a:spcBef>
          <a:spcPct val="0"/>
        </a:spcBef>
        <a:spcAft>
          <a:spcPct val="0"/>
        </a:spcAft>
        <a:defRPr sz="4400">
          <a:solidFill>
            <a:schemeClr val="tx1"/>
          </a:solidFill>
          <a:latin typeface="Calibri" pitchFamily="34" charset="0"/>
        </a:defRPr>
      </a:lvl7pPr>
      <a:lvl8pPr marL="1243888" algn="ctr" defTabSz="912760" rtl="0" fontAlgn="base">
        <a:spcBef>
          <a:spcPct val="0"/>
        </a:spcBef>
        <a:spcAft>
          <a:spcPct val="0"/>
        </a:spcAft>
        <a:defRPr sz="4400">
          <a:solidFill>
            <a:schemeClr val="tx1"/>
          </a:solidFill>
          <a:latin typeface="Calibri" pitchFamily="34" charset="0"/>
        </a:defRPr>
      </a:lvl8pPr>
      <a:lvl9pPr marL="1658518" algn="ctr" defTabSz="912760" rtl="0" fontAlgn="base">
        <a:spcBef>
          <a:spcPct val="0"/>
        </a:spcBef>
        <a:spcAft>
          <a:spcPct val="0"/>
        </a:spcAft>
        <a:defRPr sz="4400">
          <a:solidFill>
            <a:schemeClr val="tx1"/>
          </a:solidFill>
          <a:latin typeface="Calibri" pitchFamily="34" charset="0"/>
        </a:defRPr>
      </a:lvl9pPr>
    </p:titleStyle>
    <p:bodyStyle>
      <a:lvl1pPr marL="342645" indent="-342645" algn="l" defTabSz="912760" rtl="0" fontAlgn="base">
        <a:spcBef>
          <a:spcPct val="20000"/>
        </a:spcBef>
        <a:spcAft>
          <a:spcPct val="0"/>
        </a:spcAft>
        <a:buFont typeface="Arial" charset="0"/>
        <a:buChar char="•"/>
        <a:defRPr sz="3200" kern="1200">
          <a:solidFill>
            <a:schemeClr val="tx1"/>
          </a:solidFill>
          <a:latin typeface="+mn-lt"/>
          <a:ea typeface="+mn-ea"/>
          <a:cs typeface="+mn-cs"/>
        </a:defRPr>
      </a:lvl1pPr>
      <a:lvl2pPr marL="741439" indent="-285058" algn="l" defTabSz="912760" rtl="0" fontAlgn="base">
        <a:spcBef>
          <a:spcPct val="20000"/>
        </a:spcBef>
        <a:spcAft>
          <a:spcPct val="0"/>
        </a:spcAft>
        <a:buFont typeface="Arial" charset="0"/>
        <a:buChar char="–"/>
        <a:defRPr sz="2800" kern="1200">
          <a:solidFill>
            <a:schemeClr val="tx1"/>
          </a:solidFill>
          <a:latin typeface="+mn-lt"/>
          <a:ea typeface="+mn-ea"/>
          <a:cs typeface="+mn-cs"/>
        </a:defRPr>
      </a:lvl2pPr>
      <a:lvl3pPr marL="1141670" indent="-227470" algn="l" defTabSz="912760" rtl="0" fontAlgn="base">
        <a:spcBef>
          <a:spcPct val="20000"/>
        </a:spcBef>
        <a:spcAft>
          <a:spcPct val="0"/>
        </a:spcAft>
        <a:buFont typeface="Arial" charset="0"/>
        <a:buChar char="•"/>
        <a:defRPr sz="2400" kern="1200">
          <a:solidFill>
            <a:schemeClr val="tx1"/>
          </a:solidFill>
          <a:latin typeface="+mn-lt"/>
          <a:ea typeface="+mn-ea"/>
          <a:cs typeface="+mn-cs"/>
        </a:defRPr>
      </a:lvl3pPr>
      <a:lvl4pPr marL="1599491" indent="-227470" algn="l" defTabSz="912760" rtl="0" fontAlgn="base">
        <a:spcBef>
          <a:spcPct val="20000"/>
        </a:spcBef>
        <a:spcAft>
          <a:spcPct val="0"/>
        </a:spcAft>
        <a:buFont typeface="Arial" charset="0"/>
        <a:buChar char="–"/>
        <a:defRPr sz="2000" kern="1200">
          <a:solidFill>
            <a:schemeClr val="tx1"/>
          </a:solidFill>
          <a:latin typeface="+mn-lt"/>
          <a:ea typeface="+mn-ea"/>
          <a:cs typeface="+mn-cs"/>
        </a:defRPr>
      </a:lvl4pPr>
      <a:lvl5pPr marL="2055871" indent="-227470" algn="l" defTabSz="912760" rtl="0" fontAlgn="base">
        <a:spcBef>
          <a:spcPct val="20000"/>
        </a:spcBef>
        <a:spcAft>
          <a:spcPct val="0"/>
        </a:spcAft>
        <a:buFont typeface="Arial" charset="0"/>
        <a:buChar char="»"/>
        <a:defRPr sz="2000" kern="1200">
          <a:solidFill>
            <a:schemeClr val="tx1"/>
          </a:solidFill>
          <a:latin typeface="+mn-lt"/>
          <a:ea typeface="+mn-ea"/>
          <a:cs typeface="+mn-cs"/>
        </a:defRPr>
      </a:lvl5pPr>
      <a:lvl6pPr marL="2513980" indent="-228544"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68" indent="-228544"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55" indent="-228544"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42" indent="-228544"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175" rtl="0" eaLnBrk="1" latinLnBrk="0" hangingPunct="1">
        <a:defRPr sz="1800" kern="1200">
          <a:solidFill>
            <a:schemeClr val="tx1"/>
          </a:solidFill>
          <a:latin typeface="+mn-lt"/>
          <a:ea typeface="+mn-ea"/>
          <a:cs typeface="+mn-cs"/>
        </a:defRPr>
      </a:lvl1pPr>
      <a:lvl2pPr marL="457086"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62" algn="l" defTabSz="914175" rtl="0" eaLnBrk="1" latinLnBrk="0" hangingPunct="1">
        <a:defRPr sz="1800" kern="1200">
          <a:solidFill>
            <a:schemeClr val="tx1"/>
          </a:solidFill>
          <a:latin typeface="+mn-lt"/>
          <a:ea typeface="+mn-ea"/>
          <a:cs typeface="+mn-cs"/>
        </a:defRPr>
      </a:lvl4pPr>
      <a:lvl5pPr marL="1828350" algn="l" defTabSz="914175" rtl="0" eaLnBrk="1" latinLnBrk="0" hangingPunct="1">
        <a:defRPr sz="1800" kern="1200">
          <a:solidFill>
            <a:schemeClr val="tx1"/>
          </a:solidFill>
          <a:latin typeface="+mn-lt"/>
          <a:ea typeface="+mn-ea"/>
          <a:cs typeface="+mn-cs"/>
        </a:defRPr>
      </a:lvl5pPr>
      <a:lvl6pPr marL="2285437" algn="l" defTabSz="914175" rtl="0" eaLnBrk="1" latinLnBrk="0" hangingPunct="1">
        <a:defRPr sz="1800" kern="1200">
          <a:solidFill>
            <a:schemeClr val="tx1"/>
          </a:solidFill>
          <a:latin typeface="+mn-lt"/>
          <a:ea typeface="+mn-ea"/>
          <a:cs typeface="+mn-cs"/>
        </a:defRPr>
      </a:lvl6pPr>
      <a:lvl7pPr marL="2742524" algn="l" defTabSz="914175" rtl="0" eaLnBrk="1" latinLnBrk="0" hangingPunct="1">
        <a:defRPr sz="1800" kern="1200">
          <a:solidFill>
            <a:schemeClr val="tx1"/>
          </a:solidFill>
          <a:latin typeface="+mn-lt"/>
          <a:ea typeface="+mn-ea"/>
          <a:cs typeface="+mn-cs"/>
        </a:defRPr>
      </a:lvl7pPr>
      <a:lvl8pPr marL="3199612" algn="l" defTabSz="914175" rtl="0" eaLnBrk="1" latinLnBrk="0" hangingPunct="1">
        <a:defRPr sz="1800" kern="1200">
          <a:solidFill>
            <a:schemeClr val="tx1"/>
          </a:solidFill>
          <a:latin typeface="+mn-lt"/>
          <a:ea typeface="+mn-ea"/>
          <a:cs typeface="+mn-cs"/>
        </a:defRPr>
      </a:lvl8pPr>
      <a:lvl9pPr marL="3656698" algn="l" defTabSz="91417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2"/>
            <a:ext cx="8709120" cy="130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6" tIns="41463" rIns="82926" bIns="41463" anchor="ctr"/>
          <a:lstStyle/>
          <a:p>
            <a:pPr algn="ctr" defTabSz="914175" fontAlgn="auto">
              <a:spcBef>
                <a:spcPts val="0"/>
              </a:spcBef>
              <a:spcAft>
                <a:spcPts val="0"/>
              </a:spcAft>
              <a:defRPr/>
            </a:pPr>
            <a:endParaRPr lang="de-DE"/>
          </a:p>
        </p:txBody>
      </p:sp>
      <p:pic>
        <p:nvPicPr>
          <p:cNvPr id="2051" name="Inhaltsplatzhalter 5" descr="Label_RUB_WEISS-BLAU_srg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1360" y="2"/>
            <a:ext cx="653760" cy="65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Grafik 9" descr="Wortmarke_BLAU_srgb.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40" y="207338"/>
            <a:ext cx="1568160" cy="10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feld 22"/>
          <p:cNvSpPr txBox="1">
            <a:spLocks noChangeArrowheads="1"/>
          </p:cNvSpPr>
          <p:nvPr/>
        </p:nvSpPr>
        <p:spPr bwMode="auto">
          <a:xfrm>
            <a:off x="8340482" y="6475001"/>
            <a:ext cx="3326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algn="r"/>
            <a:fld id="{5F31F6A3-B9DA-40DA-A9C4-2F96E75833C2}" type="slidenum">
              <a:rPr lang="de-DE" altLang="de-DE" sz="1200">
                <a:latin typeface="Arial" charset="0"/>
              </a:rPr>
              <a:pPr algn="r"/>
              <a:t>‹Nr.›</a:t>
            </a:fld>
            <a:endParaRPr lang="de-DE" altLang="de-DE" sz="1200" dirty="0">
              <a:latin typeface="Arial" charset="0"/>
            </a:endParaRPr>
          </a:p>
        </p:txBody>
      </p:sp>
    </p:spTree>
    <p:extLst>
      <p:ext uri="{BB962C8B-B14F-4D97-AF65-F5344CB8AC3E}">
        <p14:creationId xmlns:p14="http://schemas.microsoft.com/office/powerpoint/2010/main" val="1416965389"/>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ctr" defTabSz="912760" rtl="0" fontAlgn="base">
        <a:spcBef>
          <a:spcPct val="0"/>
        </a:spcBef>
        <a:spcAft>
          <a:spcPct val="0"/>
        </a:spcAft>
        <a:defRPr sz="4400" kern="1200">
          <a:solidFill>
            <a:schemeClr val="tx1"/>
          </a:solidFill>
          <a:latin typeface="+mj-lt"/>
          <a:ea typeface="+mj-ea"/>
          <a:cs typeface="+mj-cs"/>
        </a:defRPr>
      </a:lvl1pPr>
      <a:lvl2pPr algn="ctr" defTabSz="912760" rtl="0" fontAlgn="base">
        <a:spcBef>
          <a:spcPct val="0"/>
        </a:spcBef>
        <a:spcAft>
          <a:spcPct val="0"/>
        </a:spcAft>
        <a:defRPr sz="4400">
          <a:solidFill>
            <a:schemeClr val="tx1"/>
          </a:solidFill>
          <a:latin typeface="Calibri" pitchFamily="34" charset="0"/>
        </a:defRPr>
      </a:lvl2pPr>
      <a:lvl3pPr algn="ctr" defTabSz="912760" rtl="0" fontAlgn="base">
        <a:spcBef>
          <a:spcPct val="0"/>
        </a:spcBef>
        <a:spcAft>
          <a:spcPct val="0"/>
        </a:spcAft>
        <a:defRPr sz="4400">
          <a:solidFill>
            <a:schemeClr val="tx1"/>
          </a:solidFill>
          <a:latin typeface="Calibri" pitchFamily="34" charset="0"/>
        </a:defRPr>
      </a:lvl3pPr>
      <a:lvl4pPr algn="ctr" defTabSz="912760" rtl="0" fontAlgn="base">
        <a:spcBef>
          <a:spcPct val="0"/>
        </a:spcBef>
        <a:spcAft>
          <a:spcPct val="0"/>
        </a:spcAft>
        <a:defRPr sz="4400">
          <a:solidFill>
            <a:schemeClr val="tx1"/>
          </a:solidFill>
          <a:latin typeface="Calibri" pitchFamily="34" charset="0"/>
        </a:defRPr>
      </a:lvl4pPr>
      <a:lvl5pPr algn="ctr" defTabSz="912760" rtl="0" fontAlgn="base">
        <a:spcBef>
          <a:spcPct val="0"/>
        </a:spcBef>
        <a:spcAft>
          <a:spcPct val="0"/>
        </a:spcAft>
        <a:defRPr sz="4400">
          <a:solidFill>
            <a:schemeClr val="tx1"/>
          </a:solidFill>
          <a:latin typeface="Calibri" pitchFamily="34" charset="0"/>
        </a:defRPr>
      </a:lvl5pPr>
      <a:lvl6pPr marL="414629" algn="ctr" defTabSz="912760" rtl="0" fontAlgn="base">
        <a:spcBef>
          <a:spcPct val="0"/>
        </a:spcBef>
        <a:spcAft>
          <a:spcPct val="0"/>
        </a:spcAft>
        <a:defRPr sz="4400">
          <a:solidFill>
            <a:schemeClr val="tx1"/>
          </a:solidFill>
          <a:latin typeface="Calibri" pitchFamily="34" charset="0"/>
        </a:defRPr>
      </a:lvl6pPr>
      <a:lvl7pPr marL="829259" algn="ctr" defTabSz="912760" rtl="0" fontAlgn="base">
        <a:spcBef>
          <a:spcPct val="0"/>
        </a:spcBef>
        <a:spcAft>
          <a:spcPct val="0"/>
        </a:spcAft>
        <a:defRPr sz="4400">
          <a:solidFill>
            <a:schemeClr val="tx1"/>
          </a:solidFill>
          <a:latin typeface="Calibri" pitchFamily="34" charset="0"/>
        </a:defRPr>
      </a:lvl7pPr>
      <a:lvl8pPr marL="1243888" algn="ctr" defTabSz="912760" rtl="0" fontAlgn="base">
        <a:spcBef>
          <a:spcPct val="0"/>
        </a:spcBef>
        <a:spcAft>
          <a:spcPct val="0"/>
        </a:spcAft>
        <a:defRPr sz="4400">
          <a:solidFill>
            <a:schemeClr val="tx1"/>
          </a:solidFill>
          <a:latin typeface="Calibri" pitchFamily="34" charset="0"/>
        </a:defRPr>
      </a:lvl8pPr>
      <a:lvl9pPr marL="1658518" algn="ctr" defTabSz="912760" rtl="0" fontAlgn="base">
        <a:spcBef>
          <a:spcPct val="0"/>
        </a:spcBef>
        <a:spcAft>
          <a:spcPct val="0"/>
        </a:spcAft>
        <a:defRPr sz="4400">
          <a:solidFill>
            <a:schemeClr val="tx1"/>
          </a:solidFill>
          <a:latin typeface="Calibri" pitchFamily="34" charset="0"/>
        </a:defRPr>
      </a:lvl9pPr>
    </p:titleStyle>
    <p:bodyStyle>
      <a:lvl1pPr marL="342645" indent="-342645" algn="l" defTabSz="912760" rtl="0" fontAlgn="base">
        <a:spcBef>
          <a:spcPct val="20000"/>
        </a:spcBef>
        <a:spcAft>
          <a:spcPct val="0"/>
        </a:spcAft>
        <a:buFont typeface="Arial" charset="0"/>
        <a:buChar char="•"/>
        <a:defRPr sz="3200" kern="1200">
          <a:solidFill>
            <a:schemeClr val="tx1"/>
          </a:solidFill>
          <a:latin typeface="+mn-lt"/>
          <a:ea typeface="+mn-ea"/>
          <a:cs typeface="+mn-cs"/>
        </a:defRPr>
      </a:lvl1pPr>
      <a:lvl2pPr marL="741439" indent="-285058" algn="l" defTabSz="912760" rtl="0" fontAlgn="base">
        <a:spcBef>
          <a:spcPct val="20000"/>
        </a:spcBef>
        <a:spcAft>
          <a:spcPct val="0"/>
        </a:spcAft>
        <a:buFont typeface="Arial" charset="0"/>
        <a:buChar char="–"/>
        <a:defRPr sz="2800" kern="1200">
          <a:solidFill>
            <a:schemeClr val="tx1"/>
          </a:solidFill>
          <a:latin typeface="+mn-lt"/>
          <a:ea typeface="+mn-ea"/>
          <a:cs typeface="+mn-cs"/>
        </a:defRPr>
      </a:lvl2pPr>
      <a:lvl3pPr marL="1141670" indent="-227470" algn="l" defTabSz="912760" rtl="0" fontAlgn="base">
        <a:spcBef>
          <a:spcPct val="20000"/>
        </a:spcBef>
        <a:spcAft>
          <a:spcPct val="0"/>
        </a:spcAft>
        <a:buFont typeface="Arial" charset="0"/>
        <a:buChar char="•"/>
        <a:defRPr sz="2400" kern="1200">
          <a:solidFill>
            <a:schemeClr val="tx1"/>
          </a:solidFill>
          <a:latin typeface="+mn-lt"/>
          <a:ea typeface="+mn-ea"/>
          <a:cs typeface="+mn-cs"/>
        </a:defRPr>
      </a:lvl3pPr>
      <a:lvl4pPr marL="1599491" indent="-227470" algn="l" defTabSz="912760" rtl="0" fontAlgn="base">
        <a:spcBef>
          <a:spcPct val="20000"/>
        </a:spcBef>
        <a:spcAft>
          <a:spcPct val="0"/>
        </a:spcAft>
        <a:buFont typeface="Arial" charset="0"/>
        <a:buChar char="–"/>
        <a:defRPr sz="2000" kern="1200">
          <a:solidFill>
            <a:schemeClr val="tx1"/>
          </a:solidFill>
          <a:latin typeface="+mn-lt"/>
          <a:ea typeface="+mn-ea"/>
          <a:cs typeface="+mn-cs"/>
        </a:defRPr>
      </a:lvl4pPr>
      <a:lvl5pPr marL="2055871" indent="-227470" algn="l" defTabSz="912760" rtl="0" fontAlgn="base">
        <a:spcBef>
          <a:spcPct val="20000"/>
        </a:spcBef>
        <a:spcAft>
          <a:spcPct val="0"/>
        </a:spcAft>
        <a:buFont typeface="Arial" charset="0"/>
        <a:buChar char="»"/>
        <a:defRPr sz="2000" kern="1200">
          <a:solidFill>
            <a:schemeClr val="tx1"/>
          </a:solidFill>
          <a:latin typeface="+mn-lt"/>
          <a:ea typeface="+mn-ea"/>
          <a:cs typeface="+mn-cs"/>
        </a:defRPr>
      </a:lvl5pPr>
      <a:lvl6pPr marL="2513980" indent="-228544"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68" indent="-228544"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55" indent="-228544"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42" indent="-228544"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175" rtl="0" eaLnBrk="1" latinLnBrk="0" hangingPunct="1">
        <a:defRPr sz="1800" kern="1200">
          <a:solidFill>
            <a:schemeClr val="tx1"/>
          </a:solidFill>
          <a:latin typeface="+mn-lt"/>
          <a:ea typeface="+mn-ea"/>
          <a:cs typeface="+mn-cs"/>
        </a:defRPr>
      </a:lvl1pPr>
      <a:lvl2pPr marL="457086"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62" algn="l" defTabSz="914175" rtl="0" eaLnBrk="1" latinLnBrk="0" hangingPunct="1">
        <a:defRPr sz="1800" kern="1200">
          <a:solidFill>
            <a:schemeClr val="tx1"/>
          </a:solidFill>
          <a:latin typeface="+mn-lt"/>
          <a:ea typeface="+mn-ea"/>
          <a:cs typeface="+mn-cs"/>
        </a:defRPr>
      </a:lvl4pPr>
      <a:lvl5pPr marL="1828350" algn="l" defTabSz="914175" rtl="0" eaLnBrk="1" latinLnBrk="0" hangingPunct="1">
        <a:defRPr sz="1800" kern="1200">
          <a:solidFill>
            <a:schemeClr val="tx1"/>
          </a:solidFill>
          <a:latin typeface="+mn-lt"/>
          <a:ea typeface="+mn-ea"/>
          <a:cs typeface="+mn-cs"/>
        </a:defRPr>
      </a:lvl5pPr>
      <a:lvl6pPr marL="2285437" algn="l" defTabSz="914175" rtl="0" eaLnBrk="1" latinLnBrk="0" hangingPunct="1">
        <a:defRPr sz="1800" kern="1200">
          <a:solidFill>
            <a:schemeClr val="tx1"/>
          </a:solidFill>
          <a:latin typeface="+mn-lt"/>
          <a:ea typeface="+mn-ea"/>
          <a:cs typeface="+mn-cs"/>
        </a:defRPr>
      </a:lvl6pPr>
      <a:lvl7pPr marL="2742524" algn="l" defTabSz="914175" rtl="0" eaLnBrk="1" latinLnBrk="0" hangingPunct="1">
        <a:defRPr sz="1800" kern="1200">
          <a:solidFill>
            <a:schemeClr val="tx1"/>
          </a:solidFill>
          <a:latin typeface="+mn-lt"/>
          <a:ea typeface="+mn-ea"/>
          <a:cs typeface="+mn-cs"/>
        </a:defRPr>
      </a:lvl7pPr>
      <a:lvl8pPr marL="3199612" algn="l" defTabSz="914175" rtl="0" eaLnBrk="1" latinLnBrk="0" hangingPunct="1">
        <a:defRPr sz="1800" kern="1200">
          <a:solidFill>
            <a:schemeClr val="tx1"/>
          </a:solidFill>
          <a:latin typeface="+mn-lt"/>
          <a:ea typeface="+mn-ea"/>
          <a:cs typeface="+mn-cs"/>
        </a:defRPr>
      </a:lvl8pPr>
      <a:lvl9pPr marL="3656698" algn="l" defTabSz="91417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1"/>
            <a:ext cx="8274240" cy="6410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6" tIns="41463" rIns="82926" bIns="41463" anchor="ctr"/>
          <a:lstStyle/>
          <a:p>
            <a:pPr algn="ctr" defTabSz="914175">
              <a:defRPr/>
            </a:pPr>
            <a:endParaRPr lang="de-DE">
              <a:solidFill>
                <a:prstClr val="white"/>
              </a:solidFill>
            </a:endParaRPr>
          </a:p>
        </p:txBody>
      </p:sp>
      <p:pic>
        <p:nvPicPr>
          <p:cNvPr id="1027" name="Inhaltsplatzhalter 5" descr="Label_RUB_WEISS-BLAU_srg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160" y="2"/>
            <a:ext cx="1306080" cy="130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Grafik 3" descr="Wortmarke_BLAU_srgb.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40" y="424757"/>
            <a:ext cx="2155680" cy="14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10684"/>
      </p:ext>
    </p:extLst>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ctr" defTabSz="912760" rtl="0" fontAlgn="base">
        <a:spcBef>
          <a:spcPct val="0"/>
        </a:spcBef>
        <a:spcAft>
          <a:spcPct val="0"/>
        </a:spcAft>
        <a:defRPr sz="4400" kern="1200">
          <a:solidFill>
            <a:schemeClr val="tx1"/>
          </a:solidFill>
          <a:latin typeface="+mj-lt"/>
          <a:ea typeface="+mj-ea"/>
          <a:cs typeface="+mj-cs"/>
        </a:defRPr>
      </a:lvl1pPr>
      <a:lvl2pPr algn="ctr" defTabSz="912760" rtl="0" fontAlgn="base">
        <a:spcBef>
          <a:spcPct val="0"/>
        </a:spcBef>
        <a:spcAft>
          <a:spcPct val="0"/>
        </a:spcAft>
        <a:defRPr sz="4400">
          <a:solidFill>
            <a:schemeClr val="tx1"/>
          </a:solidFill>
          <a:latin typeface="Calibri" pitchFamily="34" charset="0"/>
        </a:defRPr>
      </a:lvl2pPr>
      <a:lvl3pPr algn="ctr" defTabSz="912760" rtl="0" fontAlgn="base">
        <a:spcBef>
          <a:spcPct val="0"/>
        </a:spcBef>
        <a:spcAft>
          <a:spcPct val="0"/>
        </a:spcAft>
        <a:defRPr sz="4400">
          <a:solidFill>
            <a:schemeClr val="tx1"/>
          </a:solidFill>
          <a:latin typeface="Calibri" pitchFamily="34" charset="0"/>
        </a:defRPr>
      </a:lvl3pPr>
      <a:lvl4pPr algn="ctr" defTabSz="912760" rtl="0" fontAlgn="base">
        <a:spcBef>
          <a:spcPct val="0"/>
        </a:spcBef>
        <a:spcAft>
          <a:spcPct val="0"/>
        </a:spcAft>
        <a:defRPr sz="4400">
          <a:solidFill>
            <a:schemeClr val="tx1"/>
          </a:solidFill>
          <a:latin typeface="Calibri" pitchFamily="34" charset="0"/>
        </a:defRPr>
      </a:lvl4pPr>
      <a:lvl5pPr algn="ctr" defTabSz="912760" rtl="0" fontAlgn="base">
        <a:spcBef>
          <a:spcPct val="0"/>
        </a:spcBef>
        <a:spcAft>
          <a:spcPct val="0"/>
        </a:spcAft>
        <a:defRPr sz="4400">
          <a:solidFill>
            <a:schemeClr val="tx1"/>
          </a:solidFill>
          <a:latin typeface="Calibri" pitchFamily="34" charset="0"/>
        </a:defRPr>
      </a:lvl5pPr>
      <a:lvl6pPr marL="414629" algn="ctr" defTabSz="912760" rtl="0" fontAlgn="base">
        <a:spcBef>
          <a:spcPct val="0"/>
        </a:spcBef>
        <a:spcAft>
          <a:spcPct val="0"/>
        </a:spcAft>
        <a:defRPr sz="4400">
          <a:solidFill>
            <a:schemeClr val="tx1"/>
          </a:solidFill>
          <a:latin typeface="Calibri" pitchFamily="34" charset="0"/>
        </a:defRPr>
      </a:lvl6pPr>
      <a:lvl7pPr marL="829259" algn="ctr" defTabSz="912760" rtl="0" fontAlgn="base">
        <a:spcBef>
          <a:spcPct val="0"/>
        </a:spcBef>
        <a:spcAft>
          <a:spcPct val="0"/>
        </a:spcAft>
        <a:defRPr sz="4400">
          <a:solidFill>
            <a:schemeClr val="tx1"/>
          </a:solidFill>
          <a:latin typeface="Calibri" pitchFamily="34" charset="0"/>
        </a:defRPr>
      </a:lvl7pPr>
      <a:lvl8pPr marL="1243888" algn="ctr" defTabSz="912760" rtl="0" fontAlgn="base">
        <a:spcBef>
          <a:spcPct val="0"/>
        </a:spcBef>
        <a:spcAft>
          <a:spcPct val="0"/>
        </a:spcAft>
        <a:defRPr sz="4400">
          <a:solidFill>
            <a:schemeClr val="tx1"/>
          </a:solidFill>
          <a:latin typeface="Calibri" pitchFamily="34" charset="0"/>
        </a:defRPr>
      </a:lvl8pPr>
      <a:lvl9pPr marL="1658518" algn="ctr" defTabSz="912760" rtl="0" fontAlgn="base">
        <a:spcBef>
          <a:spcPct val="0"/>
        </a:spcBef>
        <a:spcAft>
          <a:spcPct val="0"/>
        </a:spcAft>
        <a:defRPr sz="4400">
          <a:solidFill>
            <a:schemeClr val="tx1"/>
          </a:solidFill>
          <a:latin typeface="Calibri" pitchFamily="34" charset="0"/>
        </a:defRPr>
      </a:lvl9pPr>
    </p:titleStyle>
    <p:bodyStyle>
      <a:lvl1pPr marL="342645" indent="-342645" algn="l" defTabSz="912760" rtl="0" fontAlgn="base">
        <a:spcBef>
          <a:spcPct val="20000"/>
        </a:spcBef>
        <a:spcAft>
          <a:spcPct val="0"/>
        </a:spcAft>
        <a:buFont typeface="Arial" charset="0"/>
        <a:buChar char="•"/>
        <a:defRPr sz="3200" kern="1200">
          <a:solidFill>
            <a:schemeClr val="tx1"/>
          </a:solidFill>
          <a:latin typeface="+mn-lt"/>
          <a:ea typeface="+mn-ea"/>
          <a:cs typeface="+mn-cs"/>
        </a:defRPr>
      </a:lvl1pPr>
      <a:lvl2pPr marL="741439" indent="-285058" algn="l" defTabSz="912760" rtl="0" fontAlgn="base">
        <a:spcBef>
          <a:spcPct val="20000"/>
        </a:spcBef>
        <a:spcAft>
          <a:spcPct val="0"/>
        </a:spcAft>
        <a:buFont typeface="Arial" charset="0"/>
        <a:buChar char="–"/>
        <a:defRPr sz="2800" kern="1200">
          <a:solidFill>
            <a:schemeClr val="tx1"/>
          </a:solidFill>
          <a:latin typeface="+mn-lt"/>
          <a:ea typeface="+mn-ea"/>
          <a:cs typeface="+mn-cs"/>
        </a:defRPr>
      </a:lvl2pPr>
      <a:lvl3pPr marL="1141670" indent="-227470" algn="l" defTabSz="912760" rtl="0" fontAlgn="base">
        <a:spcBef>
          <a:spcPct val="20000"/>
        </a:spcBef>
        <a:spcAft>
          <a:spcPct val="0"/>
        </a:spcAft>
        <a:buFont typeface="Arial" charset="0"/>
        <a:buChar char="•"/>
        <a:defRPr sz="2400" kern="1200">
          <a:solidFill>
            <a:schemeClr val="tx1"/>
          </a:solidFill>
          <a:latin typeface="+mn-lt"/>
          <a:ea typeface="+mn-ea"/>
          <a:cs typeface="+mn-cs"/>
        </a:defRPr>
      </a:lvl3pPr>
      <a:lvl4pPr marL="1599491" indent="-227470" algn="l" defTabSz="912760" rtl="0" fontAlgn="base">
        <a:spcBef>
          <a:spcPct val="20000"/>
        </a:spcBef>
        <a:spcAft>
          <a:spcPct val="0"/>
        </a:spcAft>
        <a:buFont typeface="Arial" charset="0"/>
        <a:buChar char="–"/>
        <a:defRPr sz="2000" kern="1200">
          <a:solidFill>
            <a:schemeClr val="tx1"/>
          </a:solidFill>
          <a:latin typeface="+mn-lt"/>
          <a:ea typeface="+mn-ea"/>
          <a:cs typeface="+mn-cs"/>
        </a:defRPr>
      </a:lvl4pPr>
      <a:lvl5pPr marL="2055871" indent="-227470" algn="l" defTabSz="912760" rtl="0" fontAlgn="base">
        <a:spcBef>
          <a:spcPct val="20000"/>
        </a:spcBef>
        <a:spcAft>
          <a:spcPct val="0"/>
        </a:spcAft>
        <a:buFont typeface="Arial" charset="0"/>
        <a:buChar char="»"/>
        <a:defRPr sz="2000" kern="1200">
          <a:solidFill>
            <a:schemeClr val="tx1"/>
          </a:solidFill>
          <a:latin typeface="+mn-lt"/>
          <a:ea typeface="+mn-ea"/>
          <a:cs typeface="+mn-cs"/>
        </a:defRPr>
      </a:lvl5pPr>
      <a:lvl6pPr marL="2513980" indent="-228544"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68" indent="-228544"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55" indent="-228544"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42" indent="-228544"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175" rtl="0" eaLnBrk="1" latinLnBrk="0" hangingPunct="1">
        <a:defRPr sz="1800" kern="1200">
          <a:solidFill>
            <a:schemeClr val="tx1"/>
          </a:solidFill>
          <a:latin typeface="+mn-lt"/>
          <a:ea typeface="+mn-ea"/>
          <a:cs typeface="+mn-cs"/>
        </a:defRPr>
      </a:lvl1pPr>
      <a:lvl2pPr marL="457086"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62" algn="l" defTabSz="914175" rtl="0" eaLnBrk="1" latinLnBrk="0" hangingPunct="1">
        <a:defRPr sz="1800" kern="1200">
          <a:solidFill>
            <a:schemeClr val="tx1"/>
          </a:solidFill>
          <a:latin typeface="+mn-lt"/>
          <a:ea typeface="+mn-ea"/>
          <a:cs typeface="+mn-cs"/>
        </a:defRPr>
      </a:lvl4pPr>
      <a:lvl5pPr marL="1828350" algn="l" defTabSz="914175" rtl="0" eaLnBrk="1" latinLnBrk="0" hangingPunct="1">
        <a:defRPr sz="1800" kern="1200">
          <a:solidFill>
            <a:schemeClr val="tx1"/>
          </a:solidFill>
          <a:latin typeface="+mn-lt"/>
          <a:ea typeface="+mn-ea"/>
          <a:cs typeface="+mn-cs"/>
        </a:defRPr>
      </a:lvl5pPr>
      <a:lvl6pPr marL="2285437" algn="l" defTabSz="914175" rtl="0" eaLnBrk="1" latinLnBrk="0" hangingPunct="1">
        <a:defRPr sz="1800" kern="1200">
          <a:solidFill>
            <a:schemeClr val="tx1"/>
          </a:solidFill>
          <a:latin typeface="+mn-lt"/>
          <a:ea typeface="+mn-ea"/>
          <a:cs typeface="+mn-cs"/>
        </a:defRPr>
      </a:lvl6pPr>
      <a:lvl7pPr marL="2742524" algn="l" defTabSz="914175" rtl="0" eaLnBrk="1" latinLnBrk="0" hangingPunct="1">
        <a:defRPr sz="1800" kern="1200">
          <a:solidFill>
            <a:schemeClr val="tx1"/>
          </a:solidFill>
          <a:latin typeface="+mn-lt"/>
          <a:ea typeface="+mn-ea"/>
          <a:cs typeface="+mn-cs"/>
        </a:defRPr>
      </a:lvl7pPr>
      <a:lvl8pPr marL="3199612" algn="l" defTabSz="914175" rtl="0" eaLnBrk="1" latinLnBrk="0" hangingPunct="1">
        <a:defRPr sz="1800" kern="1200">
          <a:solidFill>
            <a:schemeClr val="tx1"/>
          </a:solidFill>
          <a:latin typeface="+mn-lt"/>
          <a:ea typeface="+mn-ea"/>
          <a:cs typeface="+mn-cs"/>
        </a:defRPr>
      </a:lvl8pPr>
      <a:lvl9pPr marL="3656698" algn="l" defTabSz="91417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0"/>
            <a:ext cx="8274240" cy="6410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anchor="ctr"/>
          <a:lstStyle/>
          <a:p>
            <a:pPr algn="ctr">
              <a:defRPr/>
            </a:pPr>
            <a:endParaRPr lang="de-DE">
              <a:solidFill>
                <a:prstClr val="white"/>
              </a:solidFill>
            </a:endParaRPr>
          </a:p>
        </p:txBody>
      </p:sp>
      <p:pic>
        <p:nvPicPr>
          <p:cNvPr id="1027" name="Inhaltsplatzhalter 5" descr="Label_RUB_WEISS-BLAU_srg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160" y="1"/>
            <a:ext cx="1306080" cy="130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Grafik 3" descr="Wortmarke_BLAU_srgb.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40" y="424756"/>
            <a:ext cx="2155680" cy="14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02883"/>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ctr" defTabSz="912873" rtl="0" fontAlgn="base">
        <a:spcBef>
          <a:spcPct val="0"/>
        </a:spcBef>
        <a:spcAft>
          <a:spcPct val="0"/>
        </a:spcAft>
        <a:defRPr sz="4400" kern="1200">
          <a:solidFill>
            <a:schemeClr val="tx1"/>
          </a:solidFill>
          <a:latin typeface="+mj-lt"/>
          <a:ea typeface="+mj-ea"/>
          <a:cs typeface="+mj-cs"/>
        </a:defRPr>
      </a:lvl1pPr>
      <a:lvl2pPr algn="ctr" defTabSz="912873" rtl="0" fontAlgn="base">
        <a:spcBef>
          <a:spcPct val="0"/>
        </a:spcBef>
        <a:spcAft>
          <a:spcPct val="0"/>
        </a:spcAft>
        <a:defRPr sz="4400">
          <a:solidFill>
            <a:schemeClr val="tx1"/>
          </a:solidFill>
          <a:latin typeface="Calibri" pitchFamily="34" charset="0"/>
        </a:defRPr>
      </a:lvl2pPr>
      <a:lvl3pPr algn="ctr" defTabSz="912873" rtl="0" fontAlgn="base">
        <a:spcBef>
          <a:spcPct val="0"/>
        </a:spcBef>
        <a:spcAft>
          <a:spcPct val="0"/>
        </a:spcAft>
        <a:defRPr sz="4400">
          <a:solidFill>
            <a:schemeClr val="tx1"/>
          </a:solidFill>
          <a:latin typeface="Calibri" pitchFamily="34" charset="0"/>
        </a:defRPr>
      </a:lvl3pPr>
      <a:lvl4pPr algn="ctr" defTabSz="912873" rtl="0" fontAlgn="base">
        <a:spcBef>
          <a:spcPct val="0"/>
        </a:spcBef>
        <a:spcAft>
          <a:spcPct val="0"/>
        </a:spcAft>
        <a:defRPr sz="4400">
          <a:solidFill>
            <a:schemeClr val="tx1"/>
          </a:solidFill>
          <a:latin typeface="Calibri" pitchFamily="34" charset="0"/>
        </a:defRPr>
      </a:lvl4pPr>
      <a:lvl5pPr algn="ctr" defTabSz="912873" rtl="0" fontAlgn="base">
        <a:spcBef>
          <a:spcPct val="0"/>
        </a:spcBef>
        <a:spcAft>
          <a:spcPct val="0"/>
        </a:spcAft>
        <a:defRPr sz="4400">
          <a:solidFill>
            <a:schemeClr val="tx1"/>
          </a:solidFill>
          <a:latin typeface="Calibri" pitchFamily="34" charset="0"/>
        </a:defRPr>
      </a:lvl5pPr>
      <a:lvl6pPr marL="414680" algn="ctr" defTabSz="912873" rtl="0" fontAlgn="base">
        <a:spcBef>
          <a:spcPct val="0"/>
        </a:spcBef>
        <a:spcAft>
          <a:spcPct val="0"/>
        </a:spcAft>
        <a:defRPr sz="4400">
          <a:solidFill>
            <a:schemeClr val="tx1"/>
          </a:solidFill>
          <a:latin typeface="Calibri" pitchFamily="34" charset="0"/>
        </a:defRPr>
      </a:lvl6pPr>
      <a:lvl7pPr marL="829361" algn="ctr" defTabSz="912873" rtl="0" fontAlgn="base">
        <a:spcBef>
          <a:spcPct val="0"/>
        </a:spcBef>
        <a:spcAft>
          <a:spcPct val="0"/>
        </a:spcAft>
        <a:defRPr sz="4400">
          <a:solidFill>
            <a:schemeClr val="tx1"/>
          </a:solidFill>
          <a:latin typeface="Calibri" pitchFamily="34" charset="0"/>
        </a:defRPr>
      </a:lvl7pPr>
      <a:lvl8pPr marL="1244041" algn="ctr" defTabSz="912873" rtl="0" fontAlgn="base">
        <a:spcBef>
          <a:spcPct val="0"/>
        </a:spcBef>
        <a:spcAft>
          <a:spcPct val="0"/>
        </a:spcAft>
        <a:defRPr sz="4400">
          <a:solidFill>
            <a:schemeClr val="tx1"/>
          </a:solidFill>
          <a:latin typeface="Calibri" pitchFamily="34" charset="0"/>
        </a:defRPr>
      </a:lvl8pPr>
      <a:lvl9pPr marL="1658722" algn="ctr" defTabSz="912873" rtl="0" fontAlgn="base">
        <a:spcBef>
          <a:spcPct val="0"/>
        </a:spcBef>
        <a:spcAft>
          <a:spcPct val="0"/>
        </a:spcAft>
        <a:defRPr sz="4400">
          <a:solidFill>
            <a:schemeClr val="tx1"/>
          </a:solidFill>
          <a:latin typeface="Calibri" pitchFamily="34" charset="0"/>
        </a:defRPr>
      </a:lvl9pPr>
    </p:titleStyle>
    <p:bodyStyle>
      <a:lvl1pPr marL="342687" indent="-342687" algn="l" defTabSz="912873" rtl="0" fontAlgn="base">
        <a:spcBef>
          <a:spcPct val="20000"/>
        </a:spcBef>
        <a:spcAft>
          <a:spcPct val="0"/>
        </a:spcAft>
        <a:buFont typeface="Arial" charset="0"/>
        <a:buChar char="•"/>
        <a:defRPr sz="3200" kern="1200">
          <a:solidFill>
            <a:schemeClr val="tx1"/>
          </a:solidFill>
          <a:latin typeface="+mn-lt"/>
          <a:ea typeface="+mn-ea"/>
          <a:cs typeface="+mn-cs"/>
        </a:defRPr>
      </a:lvl1pPr>
      <a:lvl2pPr marL="741530" indent="-285093" algn="l" defTabSz="912873" rtl="0" fontAlgn="base">
        <a:spcBef>
          <a:spcPct val="20000"/>
        </a:spcBef>
        <a:spcAft>
          <a:spcPct val="0"/>
        </a:spcAft>
        <a:buFont typeface="Arial" charset="0"/>
        <a:buChar char="–"/>
        <a:defRPr sz="2800" kern="1200">
          <a:solidFill>
            <a:schemeClr val="tx1"/>
          </a:solidFill>
          <a:latin typeface="+mn-lt"/>
          <a:ea typeface="+mn-ea"/>
          <a:cs typeface="+mn-cs"/>
        </a:defRPr>
      </a:lvl2pPr>
      <a:lvl3pPr marL="1141811" indent="-227498" algn="l" defTabSz="912873" rtl="0" fontAlgn="base">
        <a:spcBef>
          <a:spcPct val="20000"/>
        </a:spcBef>
        <a:spcAft>
          <a:spcPct val="0"/>
        </a:spcAft>
        <a:buFont typeface="Arial" charset="0"/>
        <a:buChar char="•"/>
        <a:defRPr sz="2400" kern="1200">
          <a:solidFill>
            <a:schemeClr val="tx1"/>
          </a:solidFill>
          <a:latin typeface="+mn-lt"/>
          <a:ea typeface="+mn-ea"/>
          <a:cs typeface="+mn-cs"/>
        </a:defRPr>
      </a:lvl3pPr>
      <a:lvl4pPr marL="1599688" indent="-227498" algn="l" defTabSz="912873" rtl="0" fontAlgn="base">
        <a:spcBef>
          <a:spcPct val="20000"/>
        </a:spcBef>
        <a:spcAft>
          <a:spcPct val="0"/>
        </a:spcAft>
        <a:buFont typeface="Arial" charset="0"/>
        <a:buChar char="–"/>
        <a:defRPr sz="2000" kern="1200">
          <a:solidFill>
            <a:schemeClr val="tx1"/>
          </a:solidFill>
          <a:latin typeface="+mn-lt"/>
          <a:ea typeface="+mn-ea"/>
          <a:cs typeface="+mn-cs"/>
        </a:defRPr>
      </a:lvl4pPr>
      <a:lvl5pPr marL="2056124" indent="-227498" algn="l" defTabSz="912873" rtl="0" fontAlgn="base">
        <a:spcBef>
          <a:spcPct val="20000"/>
        </a:spcBef>
        <a:spcAft>
          <a:spcPct val="0"/>
        </a:spcAft>
        <a:buFont typeface="Arial" charset="0"/>
        <a:buChar char="»"/>
        <a:defRPr sz="2000" kern="1200">
          <a:solidFill>
            <a:schemeClr val="tx1"/>
          </a:solidFill>
          <a:latin typeface="+mn-lt"/>
          <a:ea typeface="+mn-ea"/>
          <a:cs typeface="+mn-cs"/>
        </a:defRPr>
      </a:lvl5pPr>
      <a:lvl6pPr marL="2514290"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4"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8"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21"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288" rtl="0" eaLnBrk="1" latinLnBrk="0" hangingPunct="1">
        <a:defRPr sz="1800" kern="1200">
          <a:solidFill>
            <a:schemeClr val="tx1"/>
          </a:solidFill>
          <a:latin typeface="+mn-lt"/>
          <a:ea typeface="+mn-ea"/>
          <a:cs typeface="+mn-cs"/>
        </a:defRPr>
      </a:lvl1pPr>
      <a:lvl2pPr marL="457143"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1" algn="l" defTabSz="914288" rtl="0" eaLnBrk="1" latinLnBrk="0" hangingPunct="1">
        <a:defRPr sz="1800" kern="1200">
          <a:solidFill>
            <a:schemeClr val="tx1"/>
          </a:solidFill>
          <a:latin typeface="+mn-lt"/>
          <a:ea typeface="+mn-ea"/>
          <a:cs typeface="+mn-cs"/>
        </a:defRPr>
      </a:lvl4pPr>
      <a:lvl5pPr marL="1828575" algn="l" defTabSz="914288" rtl="0" eaLnBrk="1" latinLnBrk="0" hangingPunct="1">
        <a:defRPr sz="1800" kern="1200">
          <a:solidFill>
            <a:schemeClr val="tx1"/>
          </a:solidFill>
          <a:latin typeface="+mn-lt"/>
          <a:ea typeface="+mn-ea"/>
          <a:cs typeface="+mn-cs"/>
        </a:defRPr>
      </a:lvl5pPr>
      <a:lvl6pPr marL="2285718" algn="l" defTabSz="914288" rtl="0" eaLnBrk="1" latinLnBrk="0" hangingPunct="1">
        <a:defRPr sz="1800" kern="1200">
          <a:solidFill>
            <a:schemeClr val="tx1"/>
          </a:solidFill>
          <a:latin typeface="+mn-lt"/>
          <a:ea typeface="+mn-ea"/>
          <a:cs typeface="+mn-cs"/>
        </a:defRPr>
      </a:lvl6pPr>
      <a:lvl7pPr marL="2742862" algn="l" defTabSz="914288" rtl="0" eaLnBrk="1" latinLnBrk="0" hangingPunct="1">
        <a:defRPr sz="1800" kern="1200">
          <a:solidFill>
            <a:schemeClr val="tx1"/>
          </a:solidFill>
          <a:latin typeface="+mn-lt"/>
          <a:ea typeface="+mn-ea"/>
          <a:cs typeface="+mn-cs"/>
        </a:defRPr>
      </a:lvl7pPr>
      <a:lvl8pPr marL="3200006" algn="l" defTabSz="914288" rtl="0" eaLnBrk="1" latinLnBrk="0" hangingPunct="1">
        <a:defRPr sz="1800" kern="1200">
          <a:solidFill>
            <a:schemeClr val="tx1"/>
          </a:solidFill>
          <a:latin typeface="+mn-lt"/>
          <a:ea typeface="+mn-ea"/>
          <a:cs typeface="+mn-cs"/>
        </a:defRPr>
      </a:lvl8pPr>
      <a:lvl9pPr marL="3657149" algn="l" defTabSz="9142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8"/>
          <p:cNvSpPr txBox="1">
            <a:spLocks noChangeArrowheads="1"/>
          </p:cNvSpPr>
          <p:nvPr/>
        </p:nvSpPr>
        <p:spPr bwMode="auto">
          <a:xfrm>
            <a:off x="398952" y="959180"/>
            <a:ext cx="8496944"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dirty="0">
                <a:latin typeface="Arial" panose="020B0604020202020204" pitchFamily="34" charset="0"/>
                <a:cs typeface="Arial" panose="020B0604020202020204" pitchFamily="34" charset="0"/>
              </a:rPr>
              <a:t>						Sachstand 2020 / 2021 </a:t>
            </a:r>
          </a:p>
          <a:p>
            <a:pPr defTabSz="912760" fontAlgn="base">
              <a:spcBef>
                <a:spcPct val="0"/>
              </a:spcBef>
              <a:spcAft>
                <a:spcPct val="0"/>
              </a:spcAft>
            </a:pPr>
            <a:r>
              <a:rPr lang="de-DE" altLang="de-DE" dirty="0">
                <a:latin typeface="Arial" panose="020B0604020202020204" pitchFamily="34" charset="0"/>
                <a:cs typeface="Arial" panose="020B0604020202020204" pitchFamily="34" charset="0"/>
              </a:rPr>
              <a:t>						Lichtsignalanlagen (LSA)</a:t>
            </a:r>
          </a:p>
          <a:p>
            <a:pPr defTabSz="912760" fontAlgn="base">
              <a:spcBef>
                <a:spcPct val="0"/>
              </a:spcBef>
              <a:spcAft>
                <a:spcPct val="0"/>
              </a:spcAft>
            </a:pPr>
            <a:r>
              <a:rPr lang="de-DE" altLang="de-DE" dirty="0">
                <a:latin typeface="Arial" panose="020B0604020202020204" pitchFamily="34" charset="0"/>
                <a:cs typeface="Arial" panose="020B0604020202020204" pitchFamily="34" charset="0"/>
              </a:rPr>
              <a:t>						in Wermelskirchen</a:t>
            </a:r>
          </a:p>
          <a:p>
            <a:pPr defTabSz="912760" fontAlgn="base">
              <a:spcBef>
                <a:spcPct val="0"/>
              </a:spcBef>
              <a:spcAft>
                <a:spcPct val="0"/>
              </a:spcAft>
            </a:pPr>
            <a:endParaRPr lang="de-DE" altLang="de-DE" sz="1800" b="1" dirty="0">
              <a:solidFill>
                <a:schemeClr val="tx2">
                  <a:lumMod val="75000"/>
                </a:schemeClr>
              </a:solidFill>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sz="1800" b="1" dirty="0">
                <a:solidFill>
                  <a:schemeClr val="tx2">
                    <a:lumMod val="75000"/>
                  </a:schemeClr>
                </a:solidFill>
                <a:latin typeface="Arial" panose="020B0604020202020204" pitchFamily="34" charset="0"/>
                <a:cs typeface="Arial" panose="020B0604020202020204" pitchFamily="34" charset="0"/>
              </a:rPr>
              <a:t>					</a:t>
            </a:r>
          </a:p>
          <a:p>
            <a:pPr defTabSz="912760" fontAlgn="base">
              <a:spcBef>
                <a:spcPct val="0"/>
              </a:spcBef>
              <a:spcAft>
                <a:spcPct val="0"/>
              </a:spcAft>
            </a:pPr>
            <a:endParaRPr lang="de-DE" altLang="de-DE" sz="1800" b="1" dirty="0">
              <a:solidFill>
                <a:schemeClr val="tx2">
                  <a:lumMod val="75000"/>
                </a:schemeClr>
              </a:solidFill>
              <a:latin typeface="Arial" panose="020B0604020202020204" pitchFamily="34" charset="0"/>
              <a:cs typeface="Arial" panose="020B0604020202020204" pitchFamily="34" charset="0"/>
            </a:endParaRPr>
          </a:p>
          <a:p>
            <a:pPr defTabSz="912760" fontAlgn="base">
              <a:spcBef>
                <a:spcPct val="0"/>
              </a:spcBef>
              <a:spcAft>
                <a:spcPct val="0"/>
              </a:spcAft>
            </a:pPr>
            <a:endParaRPr lang="de-DE" altLang="de-DE" sz="1800" b="1" dirty="0">
              <a:solidFill>
                <a:schemeClr val="tx2">
                  <a:lumMod val="75000"/>
                </a:schemeClr>
              </a:solidFill>
              <a:latin typeface="Arial" panose="020B0604020202020204" pitchFamily="34" charset="0"/>
              <a:cs typeface="Arial" panose="020B0604020202020204" pitchFamily="34" charset="0"/>
            </a:endParaRPr>
          </a:p>
          <a:p>
            <a:pPr defTabSz="912760" fontAlgn="base">
              <a:spcBef>
                <a:spcPct val="0"/>
              </a:spcBef>
              <a:spcAft>
                <a:spcPct val="0"/>
              </a:spcAft>
            </a:pPr>
            <a:endParaRPr lang="de-DE" altLang="de-DE" sz="1800" b="1" dirty="0">
              <a:solidFill>
                <a:schemeClr val="tx2">
                  <a:lumMod val="75000"/>
                </a:schemeClr>
              </a:solidFill>
              <a:latin typeface="Arial" panose="020B0604020202020204" pitchFamily="34" charset="0"/>
              <a:cs typeface="Arial" panose="020B0604020202020204" pitchFamily="34" charset="0"/>
            </a:endParaRPr>
          </a:p>
          <a:p>
            <a:pPr defTabSz="912760" fontAlgn="base">
              <a:spcBef>
                <a:spcPct val="0"/>
              </a:spcBef>
              <a:spcAft>
                <a:spcPct val="0"/>
              </a:spcAft>
            </a:pPr>
            <a:endParaRPr lang="de-DE" altLang="de-DE" sz="1800" b="1" dirty="0">
              <a:solidFill>
                <a:schemeClr val="tx2">
                  <a:lumMod val="75000"/>
                </a:schemeClr>
              </a:solidFill>
              <a:latin typeface="Arial" panose="020B0604020202020204" pitchFamily="34" charset="0"/>
              <a:cs typeface="Arial" panose="020B0604020202020204" pitchFamily="34" charset="0"/>
            </a:endParaRPr>
          </a:p>
          <a:p>
            <a:pPr defTabSz="912760" fontAlgn="base">
              <a:spcBef>
                <a:spcPct val="0"/>
              </a:spcBef>
              <a:spcAft>
                <a:spcPct val="0"/>
              </a:spcAft>
            </a:pPr>
            <a:endParaRPr lang="de-DE" altLang="de-DE" sz="1800" b="1" dirty="0">
              <a:solidFill>
                <a:schemeClr val="tx2">
                  <a:lumMod val="75000"/>
                </a:schemeClr>
              </a:solidFill>
              <a:latin typeface="Arial" panose="020B0604020202020204" pitchFamily="34" charset="0"/>
              <a:cs typeface="Arial" panose="020B0604020202020204" pitchFamily="34" charset="0"/>
            </a:endParaRPr>
          </a:p>
          <a:p>
            <a:pPr defTabSz="912760" fontAlgn="base">
              <a:spcBef>
                <a:spcPct val="0"/>
              </a:spcBef>
              <a:spcAft>
                <a:spcPct val="0"/>
              </a:spcAft>
            </a:pPr>
            <a:endParaRPr lang="de-DE" altLang="de-DE" sz="1800" b="1" dirty="0">
              <a:solidFill>
                <a:schemeClr val="tx2">
                  <a:lumMod val="75000"/>
                </a:schemeClr>
              </a:solidFill>
              <a:latin typeface="Arial" panose="020B0604020202020204" pitchFamily="34" charset="0"/>
              <a:cs typeface="Arial" panose="020B0604020202020204" pitchFamily="34" charset="0"/>
            </a:endParaRPr>
          </a:p>
          <a:p>
            <a:pPr defTabSz="912760" fontAlgn="base">
              <a:spcBef>
                <a:spcPct val="0"/>
              </a:spcBef>
              <a:spcAft>
                <a:spcPct val="0"/>
              </a:spcAft>
            </a:pPr>
            <a:endParaRPr lang="de-DE" altLang="de-DE" sz="1800" b="1" dirty="0">
              <a:solidFill>
                <a:schemeClr val="tx2">
                  <a:lumMod val="75000"/>
                </a:schemeClr>
              </a:solidFill>
              <a:latin typeface="Arial" panose="020B0604020202020204" pitchFamily="34" charset="0"/>
              <a:cs typeface="Arial" panose="020B0604020202020204" pitchFamily="34" charset="0"/>
            </a:endParaRPr>
          </a:p>
          <a:p>
            <a:pPr defTabSz="912760" fontAlgn="base">
              <a:spcBef>
                <a:spcPct val="0"/>
              </a:spcBef>
              <a:spcAft>
                <a:spcPct val="0"/>
              </a:spcAft>
            </a:pPr>
            <a:endParaRPr lang="de-DE" altLang="de-DE" sz="1800" b="1" dirty="0">
              <a:solidFill>
                <a:schemeClr val="tx2">
                  <a:lumMod val="75000"/>
                </a:schemeClr>
              </a:solidFill>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sz="1800" b="1" dirty="0">
                <a:solidFill>
                  <a:schemeClr val="tx2">
                    <a:lumMod val="75000"/>
                  </a:schemeClr>
                </a:solidFill>
                <a:latin typeface="Arial" panose="020B0604020202020204" pitchFamily="34" charset="0"/>
                <a:cs typeface="Arial" panose="020B0604020202020204" pitchFamily="34" charset="0"/>
              </a:rPr>
              <a:t>					</a:t>
            </a:r>
          </a:p>
          <a:p>
            <a:pPr defTabSz="912760" fontAlgn="base">
              <a:spcBef>
                <a:spcPct val="0"/>
              </a:spcBef>
              <a:spcAft>
                <a:spcPct val="0"/>
              </a:spcAft>
            </a:pPr>
            <a:r>
              <a:rPr lang="de-DE" altLang="de-DE" sz="1800" b="1" dirty="0">
                <a:solidFill>
                  <a:schemeClr val="tx2">
                    <a:lumMod val="75000"/>
                  </a:schemeClr>
                </a:solidFill>
                <a:latin typeface="Arial" panose="020B0604020202020204" pitchFamily="34" charset="0"/>
                <a:cs typeface="Arial" panose="020B0604020202020204" pitchFamily="34" charset="0"/>
              </a:rPr>
              <a:t>						</a:t>
            </a:r>
          </a:p>
          <a:p>
            <a:pPr defTabSz="912760" fontAlgn="base">
              <a:spcBef>
                <a:spcPct val="0"/>
              </a:spcBef>
              <a:spcAft>
                <a:spcPct val="0"/>
              </a:spcAft>
            </a:pPr>
            <a:endParaRPr lang="de-DE" altLang="de-DE" sz="1800" b="1" dirty="0">
              <a:solidFill>
                <a:schemeClr val="tx2">
                  <a:lumMod val="75000"/>
                </a:schemeClr>
              </a:solidFill>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sz="1800" b="1" dirty="0">
                <a:solidFill>
                  <a:schemeClr val="tx2">
                    <a:lumMod val="75000"/>
                  </a:schemeClr>
                </a:solidFill>
                <a:latin typeface="Arial" panose="020B0604020202020204" pitchFamily="34" charset="0"/>
                <a:cs typeface="Arial" panose="020B0604020202020204" pitchFamily="34" charset="0"/>
              </a:rPr>
              <a:t>						Dipl. Ing. (TH) Peter Nolden</a:t>
            </a:r>
          </a:p>
          <a:p>
            <a:pPr defTabSz="912760" fontAlgn="base">
              <a:spcBef>
                <a:spcPct val="0"/>
              </a:spcBef>
              <a:spcAft>
                <a:spcPct val="0"/>
              </a:spcAft>
            </a:pPr>
            <a:r>
              <a:rPr lang="de-DE" altLang="de-DE" sz="1800" b="1" dirty="0">
                <a:solidFill>
                  <a:schemeClr val="bg1">
                    <a:lumMod val="50000"/>
                  </a:schemeClr>
                </a:solidFill>
                <a:latin typeface="Arial" panose="020B0604020202020204" pitchFamily="34" charset="0"/>
                <a:cs typeface="Arial" panose="020B0604020202020204" pitchFamily="34" charset="0"/>
              </a:rPr>
              <a:t>				    				</a:t>
            </a:r>
            <a:endParaRPr lang="de-DE" altLang="de-DE" sz="1100" b="1" dirty="0">
              <a:solidFill>
                <a:schemeClr val="bg1">
                  <a:lumMod val="50000"/>
                </a:schemeClr>
              </a:solidFill>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sz="1100" b="1" dirty="0">
                <a:solidFill>
                  <a:schemeClr val="bg1">
                    <a:lumMod val="50000"/>
                  </a:schemeClr>
                </a:solidFill>
                <a:latin typeface="Arial" panose="020B0604020202020204" pitchFamily="34" charset="0"/>
                <a:cs typeface="Arial" panose="020B0604020202020204" pitchFamily="34" charset="0"/>
              </a:rPr>
              <a:t>						</a:t>
            </a:r>
          </a:p>
          <a:p>
            <a:pPr defTabSz="912760" fontAlgn="base">
              <a:spcBef>
                <a:spcPct val="0"/>
              </a:spcBef>
              <a:spcAft>
                <a:spcPct val="0"/>
              </a:spcAft>
            </a:pPr>
            <a:r>
              <a:rPr lang="de-DE" altLang="de-DE" sz="1100" b="1" dirty="0">
                <a:solidFill>
                  <a:schemeClr val="bg1">
                    <a:lumMod val="50000"/>
                  </a:schemeClr>
                </a:solidFill>
                <a:latin typeface="Arial" panose="020B0604020202020204" pitchFamily="34" charset="0"/>
                <a:cs typeface="Arial" panose="020B0604020202020204" pitchFamily="34" charset="0"/>
              </a:rPr>
              <a:t>					           </a:t>
            </a:r>
            <a:r>
              <a:rPr lang="de-DE" altLang="de-DE" sz="900" b="1" dirty="0">
                <a:solidFill>
                  <a:schemeClr val="bg1">
                    <a:lumMod val="50000"/>
                  </a:schemeClr>
                </a:solidFill>
                <a:latin typeface="Arial" panose="020B0604020202020204" pitchFamily="34" charset="0"/>
                <a:cs typeface="Arial" panose="020B0604020202020204" pitchFamily="34" charset="0"/>
              </a:rPr>
              <a:t>Quelle : Google Maps</a:t>
            </a:r>
            <a:endParaRPr lang="de-DE" altLang="de-DE" sz="900" b="1" dirty="0">
              <a:solidFill>
                <a:schemeClr val="tx2">
                  <a:lumMod val="75000"/>
                </a:schemeClr>
              </a:solidFill>
              <a:latin typeface="Arial" panose="020B0604020202020204" pitchFamily="34" charset="0"/>
              <a:cs typeface="Arial" panose="020B0604020202020204" pitchFamily="34" charset="0"/>
            </a:endParaRPr>
          </a:p>
        </p:txBody>
      </p:sp>
      <p:sp>
        <p:nvSpPr>
          <p:cNvPr id="5124" name="Textfeld 3"/>
          <p:cNvSpPr txBox="1">
            <a:spLocks noChangeArrowheads="1"/>
          </p:cNvSpPr>
          <p:nvPr/>
        </p:nvSpPr>
        <p:spPr bwMode="auto">
          <a:xfrm>
            <a:off x="395536" y="6597352"/>
            <a:ext cx="479523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März 2021</a:t>
            </a:r>
          </a:p>
        </p:txBody>
      </p:sp>
      <p:pic>
        <p:nvPicPr>
          <p:cNvPr id="2" name="Grafik 1">
            <a:extLst>
              <a:ext uri="{FF2B5EF4-FFF2-40B4-BE49-F238E27FC236}">
                <a16:creationId xmlns:a16="http://schemas.microsoft.com/office/drawing/2014/main" id="{55E15C03-59E3-438E-AF64-54C782C8979F}"/>
              </a:ext>
            </a:extLst>
          </p:cNvPr>
          <p:cNvPicPr>
            <a:picLocks noChangeAspect="1"/>
          </p:cNvPicPr>
          <p:nvPr/>
        </p:nvPicPr>
        <p:blipFill>
          <a:blip r:embed="rId3"/>
          <a:stretch>
            <a:fillRect/>
          </a:stretch>
        </p:blipFill>
        <p:spPr>
          <a:xfrm>
            <a:off x="539552" y="1007918"/>
            <a:ext cx="4795238" cy="5296328"/>
          </a:xfrm>
          <a:prstGeom prst="rect">
            <a:avLst/>
          </a:prstGeom>
        </p:spPr>
      </p:pic>
    </p:spTree>
    <p:extLst>
      <p:ext uri="{BB962C8B-B14F-4D97-AF65-F5344CB8AC3E}">
        <p14:creationId xmlns:p14="http://schemas.microsoft.com/office/powerpoint/2010/main" val="1086459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8"/>
          <p:cNvSpPr txBox="1">
            <a:spLocks noChangeArrowheads="1"/>
          </p:cNvSpPr>
          <p:nvPr/>
        </p:nvSpPr>
        <p:spPr bwMode="auto">
          <a:xfrm>
            <a:off x="899592" y="620688"/>
            <a:ext cx="8104012"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algn="ctr" defTabSz="912760" fontAlgn="base">
              <a:spcBef>
                <a:spcPct val="0"/>
              </a:spcBef>
              <a:spcAft>
                <a:spcPct val="0"/>
              </a:spcAft>
            </a:pPr>
            <a:endParaRPr lang="de-DE" altLang="de-DE" sz="2400" b="1" dirty="0">
              <a:latin typeface="Arial" panose="020B0604020202020204" pitchFamily="34" charset="0"/>
              <a:cs typeface="Arial" panose="020B0604020202020204" pitchFamily="34" charset="0"/>
            </a:endParaRPr>
          </a:p>
          <a:p>
            <a:pPr algn="ctr" defTabSz="912760" fontAlgn="base">
              <a:spcBef>
                <a:spcPct val="0"/>
              </a:spcBef>
              <a:spcAft>
                <a:spcPct val="0"/>
              </a:spcAft>
            </a:pPr>
            <a:endParaRPr lang="de-DE" altLang="de-DE" sz="2400" b="1" dirty="0">
              <a:latin typeface="Arial" panose="020B0604020202020204" pitchFamily="34" charset="0"/>
              <a:cs typeface="Arial" panose="020B0604020202020204" pitchFamily="34" charset="0"/>
            </a:endParaRPr>
          </a:p>
          <a:p>
            <a:pPr algn="ctr" defTabSz="912760" fontAlgn="base">
              <a:spcBef>
                <a:spcPct val="0"/>
              </a:spcBef>
              <a:spcAft>
                <a:spcPct val="0"/>
              </a:spcAft>
            </a:pPr>
            <a:r>
              <a:rPr lang="de-DE" altLang="de-DE" sz="2400" b="1" dirty="0">
                <a:latin typeface="Arial" panose="020B0604020202020204" pitchFamily="34" charset="0"/>
                <a:cs typeface="Arial" panose="020B0604020202020204" pitchFamily="34" charset="0"/>
              </a:rPr>
              <a:t>Ergebnis der Funktionsüberprüfung (Teil 2):</a:t>
            </a:r>
          </a:p>
          <a:p>
            <a:pPr algn="ct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Die Anforderung von zu Fuß Gehenden erfolgt über Taster.</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Die Anforderung von sehbehinderten zu Fuß Gehenden erfolgt</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über einen Vibrationspfeil unterhalb des                      </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Fußgängertasters und einem Orientierungston </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auf der gegenüberliegenden Seite der Furt.</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Es konnte keine Störung festgestellt werden.</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p:txBody>
      </p:sp>
      <p:sp>
        <p:nvSpPr>
          <p:cNvPr id="5124" name="Textfeld 3"/>
          <p:cNvSpPr txBox="1">
            <a:spLocks noChangeArrowheads="1"/>
          </p:cNvSpPr>
          <p:nvPr/>
        </p:nvSpPr>
        <p:spPr bwMode="auto">
          <a:xfrm>
            <a:off x="388720" y="6597351"/>
            <a:ext cx="13443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März 2021</a:t>
            </a:r>
          </a:p>
        </p:txBody>
      </p:sp>
      <p:sp>
        <p:nvSpPr>
          <p:cNvPr id="5" name="Textfeld 3">
            <a:extLst>
              <a:ext uri="{FF2B5EF4-FFF2-40B4-BE49-F238E27FC236}">
                <a16:creationId xmlns:a16="http://schemas.microsoft.com/office/drawing/2014/main" id="{8BFA5646-DFC4-4B46-9733-700B58BF6318}"/>
              </a:ext>
            </a:extLst>
          </p:cNvPr>
          <p:cNvSpPr txBox="1">
            <a:spLocks noChangeArrowheads="1"/>
          </p:cNvSpPr>
          <p:nvPr/>
        </p:nvSpPr>
        <p:spPr bwMode="auto">
          <a:xfrm>
            <a:off x="8494664" y="6512712"/>
            <a:ext cx="1790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8</a:t>
            </a:r>
          </a:p>
        </p:txBody>
      </p:sp>
      <p:sp>
        <p:nvSpPr>
          <p:cNvPr id="10" name="Rectangle 1">
            <a:extLst>
              <a:ext uri="{FF2B5EF4-FFF2-40B4-BE49-F238E27FC236}">
                <a16:creationId xmlns:a16="http://schemas.microsoft.com/office/drawing/2014/main" id="{C6B464DE-6149-46E0-A77F-55AFD03650BE}"/>
              </a:ext>
            </a:extLst>
          </p:cNvPr>
          <p:cNvSpPr>
            <a:spLocks noChangeArrowheads="1"/>
          </p:cNvSpPr>
          <p:nvPr/>
        </p:nvSpPr>
        <p:spPr bwMode="auto">
          <a:xfrm>
            <a:off x="1739900" y="3498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Grafik 1">
            <a:extLst>
              <a:ext uri="{FF2B5EF4-FFF2-40B4-BE49-F238E27FC236}">
                <a16:creationId xmlns:a16="http://schemas.microsoft.com/office/drawing/2014/main" id="{EBD9536C-E802-4EA7-88B9-DB9636330440}"/>
              </a:ext>
            </a:extLst>
          </p:cNvPr>
          <p:cNvPicPr>
            <a:picLocks noChangeAspect="1"/>
          </p:cNvPicPr>
          <p:nvPr/>
        </p:nvPicPr>
        <p:blipFill>
          <a:blip r:embed="rId3"/>
          <a:stretch>
            <a:fillRect/>
          </a:stretch>
        </p:blipFill>
        <p:spPr>
          <a:xfrm>
            <a:off x="772966" y="2818466"/>
            <a:ext cx="1920236" cy="3360414"/>
          </a:xfrm>
          <a:prstGeom prst="rect">
            <a:avLst/>
          </a:prstGeom>
        </p:spPr>
      </p:pic>
      <p:pic>
        <p:nvPicPr>
          <p:cNvPr id="3" name="Grafik 2">
            <a:extLst>
              <a:ext uri="{FF2B5EF4-FFF2-40B4-BE49-F238E27FC236}">
                <a16:creationId xmlns:a16="http://schemas.microsoft.com/office/drawing/2014/main" id="{D2469118-1082-4120-8704-2C69E72BA08E}"/>
              </a:ext>
            </a:extLst>
          </p:cNvPr>
          <p:cNvPicPr>
            <a:picLocks noChangeAspect="1"/>
          </p:cNvPicPr>
          <p:nvPr/>
        </p:nvPicPr>
        <p:blipFill>
          <a:blip r:embed="rId4"/>
          <a:stretch>
            <a:fillRect/>
          </a:stretch>
        </p:blipFill>
        <p:spPr>
          <a:xfrm rot="10800000">
            <a:off x="2819828" y="4317044"/>
            <a:ext cx="2343150" cy="1724025"/>
          </a:xfrm>
          <a:prstGeom prst="rect">
            <a:avLst/>
          </a:prstGeom>
        </p:spPr>
      </p:pic>
      <p:pic>
        <p:nvPicPr>
          <p:cNvPr id="4" name="Grafik 3">
            <a:extLst>
              <a:ext uri="{FF2B5EF4-FFF2-40B4-BE49-F238E27FC236}">
                <a16:creationId xmlns:a16="http://schemas.microsoft.com/office/drawing/2014/main" id="{44124221-73BD-4ACA-BA6A-ACED8A4DE803}"/>
              </a:ext>
            </a:extLst>
          </p:cNvPr>
          <p:cNvPicPr>
            <a:picLocks noChangeAspect="1"/>
          </p:cNvPicPr>
          <p:nvPr/>
        </p:nvPicPr>
        <p:blipFill>
          <a:blip r:embed="rId5"/>
          <a:stretch>
            <a:fillRect/>
          </a:stretch>
        </p:blipFill>
        <p:spPr>
          <a:xfrm>
            <a:off x="5460117" y="3971664"/>
            <a:ext cx="2784291" cy="2069406"/>
          </a:xfrm>
          <a:prstGeom prst="rect">
            <a:avLst/>
          </a:prstGeom>
        </p:spPr>
      </p:pic>
    </p:spTree>
    <p:extLst>
      <p:ext uri="{BB962C8B-B14F-4D97-AF65-F5344CB8AC3E}">
        <p14:creationId xmlns:p14="http://schemas.microsoft.com/office/powerpoint/2010/main" val="94877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8"/>
          <p:cNvSpPr txBox="1">
            <a:spLocks noChangeArrowheads="1"/>
          </p:cNvSpPr>
          <p:nvPr/>
        </p:nvSpPr>
        <p:spPr bwMode="auto">
          <a:xfrm>
            <a:off x="683568" y="620688"/>
            <a:ext cx="810401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algn="ctr" defTabSz="912760" fontAlgn="base">
              <a:spcBef>
                <a:spcPct val="0"/>
              </a:spcBef>
              <a:spcAft>
                <a:spcPct val="0"/>
              </a:spcAft>
            </a:pPr>
            <a:endParaRPr lang="de-DE" altLang="de-DE" sz="2400" b="1" dirty="0">
              <a:latin typeface="Arial" panose="020B0604020202020204" pitchFamily="34" charset="0"/>
              <a:cs typeface="Arial" panose="020B0604020202020204" pitchFamily="34" charset="0"/>
            </a:endParaRPr>
          </a:p>
          <a:p>
            <a:pPr algn="ctr" defTabSz="912760" fontAlgn="base">
              <a:spcBef>
                <a:spcPct val="0"/>
              </a:spcBef>
              <a:spcAft>
                <a:spcPct val="0"/>
              </a:spcAft>
            </a:pPr>
            <a:r>
              <a:rPr lang="de-DE" altLang="de-DE" sz="2400" b="1" dirty="0">
                <a:latin typeface="Arial" panose="020B0604020202020204" pitchFamily="34" charset="0"/>
                <a:cs typeface="Arial" panose="020B0604020202020204" pitchFamily="34" charset="0"/>
              </a:rPr>
              <a:t>Ergebnis der Überprüfung:</a:t>
            </a:r>
          </a:p>
          <a:p>
            <a:pPr algn="ct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Das </a:t>
            </a:r>
            <a:r>
              <a:rPr lang="de-DE" altLang="de-DE" b="1" dirty="0" smtClean="0">
                <a:latin typeface="Arial" panose="020B0604020202020204" pitchFamily="34" charset="0"/>
                <a:cs typeface="Arial" panose="020B0604020202020204" pitchFamily="34" charset="0"/>
              </a:rPr>
              <a:t>Hauptproblem </a:t>
            </a:r>
            <a:r>
              <a:rPr lang="de-DE" altLang="de-DE" b="1" dirty="0">
                <a:latin typeface="Arial" panose="020B0604020202020204" pitchFamily="34" charset="0"/>
                <a:cs typeface="Arial" panose="020B0604020202020204" pitchFamily="34" charset="0"/>
              </a:rPr>
              <a:t>in Wermelskirchen auf der B51 ist die </a:t>
            </a:r>
            <a:r>
              <a:rPr lang="de-DE" altLang="de-DE" b="1" dirty="0" smtClean="0">
                <a:latin typeface="Arial" panose="020B0604020202020204" pitchFamily="34" charset="0"/>
                <a:cs typeface="Arial" panose="020B0604020202020204" pitchFamily="34" charset="0"/>
              </a:rPr>
              <a:t>aktuelle </a:t>
            </a:r>
            <a:r>
              <a:rPr lang="de-DE" altLang="de-DE" b="1" dirty="0" smtClean="0">
                <a:latin typeface="Arial" panose="020B0604020202020204" pitchFamily="34" charset="0"/>
                <a:cs typeface="Arial" panose="020B0604020202020204" pitchFamily="34" charset="0"/>
              </a:rPr>
              <a:t>Funktion der </a:t>
            </a:r>
            <a:r>
              <a:rPr lang="de-DE" altLang="de-DE" b="1" dirty="0" err="1" smtClean="0">
                <a:latin typeface="Arial" panose="020B0604020202020204" pitchFamily="34" charset="0"/>
                <a:cs typeface="Arial" panose="020B0604020202020204" pitchFamily="34" charset="0"/>
              </a:rPr>
              <a:t>KuS</a:t>
            </a:r>
            <a:r>
              <a:rPr lang="de-DE" altLang="de-DE" b="1" dirty="0">
                <a:latin typeface="Arial" panose="020B0604020202020204" pitchFamily="34" charset="0"/>
                <a:cs typeface="Arial" panose="020B0604020202020204" pitchFamily="34" charset="0"/>
              </a:rPr>
              <a:t>.</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Diese Technik war beim Aufbau richtungsweisend und ist auch heute noch absolut zeitgemäß. Auf dem Markt existiert keine bessere Lösung für den Anwendungsfall (Gemeinde mit wenigen LSA). Diese Technik ist bundesweit vielfach eingesetzt worden.</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(z.B. auch in Verbindung mit Tunnelsteuerungen </a:t>
            </a:r>
            <a:r>
              <a:rPr lang="de-DE" altLang="de-DE" b="1" dirty="0" smtClean="0">
                <a:latin typeface="Arial" panose="020B0604020202020204" pitchFamily="34" charset="0"/>
                <a:cs typeface="Arial" panose="020B0604020202020204" pitchFamily="34" charset="0"/>
              </a:rPr>
              <a:t>usw</a:t>
            </a:r>
            <a:r>
              <a:rPr lang="de-DE" altLang="de-DE" b="1" dirty="0">
                <a:latin typeface="Arial" panose="020B0604020202020204" pitchFamily="34" charset="0"/>
                <a:cs typeface="Arial" panose="020B0604020202020204" pitchFamily="34" charset="0"/>
              </a:rPr>
              <a:t>.)</a:t>
            </a:r>
          </a:p>
          <a:p>
            <a:pPr defTabSz="912760" fontAlgn="base">
              <a:spcBef>
                <a:spcPct val="0"/>
              </a:spcBef>
              <a:spcAft>
                <a:spcPct val="0"/>
              </a:spcAft>
            </a:pPr>
            <a:r>
              <a:rPr lang="de-DE" altLang="de-DE" b="1" dirty="0" smtClean="0">
                <a:latin typeface="Arial" panose="020B0604020202020204" pitchFamily="34" charset="0"/>
                <a:cs typeface="Arial" panose="020B0604020202020204" pitchFamily="34" charset="0"/>
              </a:rPr>
              <a:t>Zurzeit funktioniert </a:t>
            </a:r>
            <a:r>
              <a:rPr lang="de-DE" altLang="de-DE" b="1" dirty="0">
                <a:latin typeface="Arial" panose="020B0604020202020204" pitchFamily="34" charset="0"/>
                <a:cs typeface="Arial" panose="020B0604020202020204" pitchFamily="34" charset="0"/>
              </a:rPr>
              <a:t>die KUS in Wermelskirchen nicht ordnungsgemäß.</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smtClean="0">
                <a:latin typeface="Arial" panose="020B0604020202020204" pitchFamily="34" charset="0"/>
                <a:cs typeface="Arial" panose="020B0604020202020204" pitchFamily="34" charset="0"/>
              </a:rPr>
              <a:t>Aktuell wird die Planung zur Verbesserung / Veränderung der </a:t>
            </a:r>
            <a:r>
              <a:rPr lang="de-DE" altLang="de-DE" b="1" dirty="0" err="1" smtClean="0">
                <a:latin typeface="Arial" panose="020B0604020202020204" pitchFamily="34" charset="0"/>
                <a:cs typeface="Arial" panose="020B0604020202020204" pitchFamily="34" charset="0"/>
              </a:rPr>
              <a:t>KuS</a:t>
            </a:r>
            <a:r>
              <a:rPr lang="de-DE" altLang="de-DE" b="1" dirty="0" smtClean="0">
                <a:latin typeface="Arial" panose="020B0604020202020204" pitchFamily="34" charset="0"/>
                <a:cs typeface="Arial" panose="020B0604020202020204" pitchFamily="34" charset="0"/>
              </a:rPr>
              <a:t> erstellt. Nach der Implementierung dieser Veränderungen wird die Anlage wieder funktionieren und kann </a:t>
            </a:r>
            <a:r>
              <a:rPr lang="de-DE" altLang="de-DE" b="1" dirty="0">
                <a:latin typeface="Arial" panose="020B0604020202020204" pitchFamily="34" charset="0"/>
                <a:cs typeface="Arial" panose="020B0604020202020204" pitchFamily="34" charset="0"/>
              </a:rPr>
              <a:t>alle Anforderungen erfüllen. </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p:txBody>
      </p:sp>
      <p:sp>
        <p:nvSpPr>
          <p:cNvPr id="5124" name="Textfeld 3"/>
          <p:cNvSpPr txBox="1">
            <a:spLocks noChangeArrowheads="1"/>
          </p:cNvSpPr>
          <p:nvPr/>
        </p:nvSpPr>
        <p:spPr bwMode="auto">
          <a:xfrm>
            <a:off x="388720" y="6597351"/>
            <a:ext cx="13443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März 2021</a:t>
            </a:r>
          </a:p>
        </p:txBody>
      </p:sp>
      <p:sp>
        <p:nvSpPr>
          <p:cNvPr id="5" name="Textfeld 3">
            <a:extLst>
              <a:ext uri="{FF2B5EF4-FFF2-40B4-BE49-F238E27FC236}">
                <a16:creationId xmlns:a16="http://schemas.microsoft.com/office/drawing/2014/main" id="{8BFA5646-DFC4-4B46-9733-700B58BF6318}"/>
              </a:ext>
            </a:extLst>
          </p:cNvPr>
          <p:cNvSpPr txBox="1">
            <a:spLocks noChangeArrowheads="1"/>
          </p:cNvSpPr>
          <p:nvPr/>
        </p:nvSpPr>
        <p:spPr bwMode="auto">
          <a:xfrm>
            <a:off x="8617890" y="6506914"/>
            <a:ext cx="1790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9</a:t>
            </a:r>
          </a:p>
        </p:txBody>
      </p:sp>
      <p:sp>
        <p:nvSpPr>
          <p:cNvPr id="10" name="Rectangle 1">
            <a:extLst>
              <a:ext uri="{FF2B5EF4-FFF2-40B4-BE49-F238E27FC236}">
                <a16:creationId xmlns:a16="http://schemas.microsoft.com/office/drawing/2014/main" id="{C6B464DE-6149-46E0-A77F-55AFD03650BE}"/>
              </a:ext>
            </a:extLst>
          </p:cNvPr>
          <p:cNvSpPr>
            <a:spLocks noChangeArrowheads="1"/>
          </p:cNvSpPr>
          <p:nvPr/>
        </p:nvSpPr>
        <p:spPr bwMode="auto">
          <a:xfrm>
            <a:off x="1739900" y="3498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265471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EC52D663-4F55-48C0-990F-B249C20E9A09}"/>
              </a:ext>
            </a:extLst>
          </p:cNvPr>
          <p:cNvSpPr/>
          <p:nvPr/>
        </p:nvSpPr>
        <p:spPr>
          <a:xfrm>
            <a:off x="2065369" y="2516538"/>
            <a:ext cx="5013262" cy="1824923"/>
          </a:xfrm>
          <a:prstGeom prst="rect">
            <a:avLst/>
          </a:prstGeom>
        </p:spPr>
        <p:txBody>
          <a:bodyPr wrap="square">
            <a:spAutoFit/>
          </a:bodyPr>
          <a:lstStyle/>
          <a:p>
            <a:pPr algn="ctr">
              <a:lnSpc>
                <a:spcPct val="150000"/>
              </a:lnSpc>
            </a:pPr>
            <a:r>
              <a:rPr lang="de-DE" sz="4000" dirty="0">
                <a:latin typeface="Arial" panose="020B0604020202020204" pitchFamily="34" charset="0"/>
                <a:cs typeface="Arial" panose="020B0604020202020204" pitchFamily="34" charset="0"/>
              </a:rPr>
              <a:t>Vielen Dank für Ihre Aufmerksamkeit</a:t>
            </a:r>
          </a:p>
        </p:txBody>
      </p:sp>
      <p:sp>
        <p:nvSpPr>
          <p:cNvPr id="2" name="Textfeld 3">
            <a:extLst>
              <a:ext uri="{FF2B5EF4-FFF2-40B4-BE49-F238E27FC236}">
                <a16:creationId xmlns:a16="http://schemas.microsoft.com/office/drawing/2014/main" id="{65BD019A-55D7-40F4-BD99-F4DFA43ABA58}"/>
              </a:ext>
            </a:extLst>
          </p:cNvPr>
          <p:cNvSpPr txBox="1">
            <a:spLocks noChangeArrowheads="1"/>
          </p:cNvSpPr>
          <p:nvPr/>
        </p:nvSpPr>
        <p:spPr bwMode="auto">
          <a:xfrm>
            <a:off x="395536" y="6597352"/>
            <a:ext cx="115212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September 2020</a:t>
            </a:r>
          </a:p>
        </p:txBody>
      </p:sp>
    </p:spTree>
    <p:extLst>
      <p:ext uri="{BB962C8B-B14F-4D97-AF65-F5344CB8AC3E}">
        <p14:creationId xmlns:p14="http://schemas.microsoft.com/office/powerpoint/2010/main" val="232528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8"/>
          <p:cNvSpPr txBox="1">
            <a:spLocks noChangeArrowheads="1"/>
          </p:cNvSpPr>
          <p:nvPr/>
        </p:nvSpPr>
        <p:spPr bwMode="auto">
          <a:xfrm>
            <a:off x="827584" y="1196752"/>
            <a:ext cx="7776864"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algn="ctr" defTabSz="912760" fontAlgn="base">
              <a:spcBef>
                <a:spcPct val="0"/>
              </a:spcBef>
              <a:spcAft>
                <a:spcPct val="0"/>
              </a:spcAft>
            </a:pPr>
            <a:r>
              <a:rPr lang="de-DE" altLang="de-DE" b="1" dirty="0">
                <a:latin typeface="Arial" panose="020B0604020202020204" pitchFamily="34" charset="0"/>
                <a:cs typeface="Arial" panose="020B0604020202020204" pitchFamily="34" charset="0"/>
              </a:rPr>
              <a:t>Seit Jahren werden die Signalanlagen in Wermelskirchen  kontinuierlich </a:t>
            </a:r>
            <a:r>
              <a:rPr lang="de-DE" altLang="de-DE" b="1" dirty="0" smtClean="0">
                <a:latin typeface="Arial" panose="020B0604020202020204" pitchFamily="34" charset="0"/>
                <a:cs typeface="Arial" panose="020B0604020202020204" pitchFamily="34" charset="0"/>
              </a:rPr>
              <a:t>vom Büro PVT </a:t>
            </a:r>
            <a:r>
              <a:rPr lang="de-DE" altLang="de-DE" b="1" dirty="0">
                <a:latin typeface="Arial" panose="020B0604020202020204" pitchFamily="34" charset="0"/>
                <a:cs typeface="Arial" panose="020B0604020202020204" pitchFamily="34" charset="0"/>
              </a:rPr>
              <a:t>überprüft.</a:t>
            </a:r>
          </a:p>
          <a:p>
            <a:pPr algn="ct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algn="ctr" defTabSz="912760" fontAlgn="base">
              <a:spcBef>
                <a:spcPct val="0"/>
              </a:spcBef>
              <a:spcAft>
                <a:spcPct val="0"/>
              </a:spcAft>
            </a:pPr>
            <a:r>
              <a:rPr lang="de-DE" altLang="de-DE" b="1" dirty="0">
                <a:latin typeface="Arial" panose="020B0604020202020204" pitchFamily="34" charset="0"/>
                <a:cs typeface="Arial" panose="020B0604020202020204" pitchFamily="34" charset="0"/>
              </a:rPr>
              <a:t>Zu diesen Überprüfungen zählen u.a.:</a:t>
            </a:r>
          </a:p>
          <a:p>
            <a:pPr algn="ct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marL="342900" indent="-342900" defTabSz="912760" fontAlgn="base">
              <a:spcBef>
                <a:spcPct val="0"/>
              </a:spcBef>
              <a:spcAft>
                <a:spcPct val="0"/>
              </a:spcAft>
              <a:buFontTx/>
              <a:buChar char="-"/>
            </a:pPr>
            <a:r>
              <a:rPr lang="de-DE" altLang="de-DE" b="1" dirty="0">
                <a:latin typeface="Arial" panose="020B0604020202020204" pitchFamily="34" charset="0"/>
                <a:cs typeface="Arial" panose="020B0604020202020204" pitchFamily="34" charset="0"/>
              </a:rPr>
              <a:t>Leistungsfähigkeitsberechnungen der unterschiedlichen Verkehrsspitzenstunden</a:t>
            </a:r>
          </a:p>
          <a:p>
            <a:pPr marL="342900" indent="-342900" defTabSz="912760" fontAlgn="base">
              <a:spcBef>
                <a:spcPct val="0"/>
              </a:spcBef>
              <a:spcAft>
                <a:spcPct val="0"/>
              </a:spcAft>
              <a:buFontTx/>
              <a:buChar char="-"/>
            </a:pPr>
            <a:r>
              <a:rPr lang="de-DE" altLang="de-DE" b="1" dirty="0">
                <a:latin typeface="Arial" panose="020B0604020202020204" pitchFamily="34" charset="0"/>
                <a:cs typeface="Arial" panose="020B0604020202020204" pitchFamily="34" charset="0"/>
              </a:rPr>
              <a:t>Wartezeitprüfungen</a:t>
            </a:r>
          </a:p>
          <a:p>
            <a:pPr marL="342900" indent="-342900" defTabSz="912760" fontAlgn="base">
              <a:spcBef>
                <a:spcPct val="0"/>
              </a:spcBef>
              <a:spcAft>
                <a:spcPct val="0"/>
              </a:spcAft>
              <a:buFontTx/>
              <a:buChar char="-"/>
            </a:pPr>
            <a:r>
              <a:rPr lang="de-DE" altLang="de-DE" b="1" dirty="0">
                <a:latin typeface="Arial" panose="020B0604020202020204" pitchFamily="34" charset="0"/>
                <a:cs typeface="Arial" panose="020B0604020202020204" pitchFamily="34" charset="0"/>
              </a:rPr>
              <a:t>Prüfung der „Grünen Welle“</a:t>
            </a:r>
          </a:p>
          <a:p>
            <a:pPr marL="342900" indent="-342900" defTabSz="912760" fontAlgn="base">
              <a:spcBef>
                <a:spcPct val="0"/>
              </a:spcBef>
              <a:spcAft>
                <a:spcPct val="0"/>
              </a:spcAft>
              <a:buFontTx/>
              <a:buChar char="-"/>
            </a:pPr>
            <a:r>
              <a:rPr lang="de-DE" altLang="de-DE" b="1" dirty="0">
                <a:latin typeface="Arial" panose="020B0604020202020204" pitchFamily="34" charset="0"/>
                <a:cs typeface="Arial" panose="020B0604020202020204" pitchFamily="34" charset="0"/>
              </a:rPr>
              <a:t>Prüfung der Anforderungsfunktionen für Fahrverkehre, Radfahrende und zu Fuß Gehende mit und ohne Einschränkungen (Seh- und Gehbehinderte)</a:t>
            </a:r>
          </a:p>
          <a:p>
            <a:pPr marL="342900" indent="-342900" defTabSz="912760" fontAlgn="base">
              <a:spcBef>
                <a:spcPct val="0"/>
              </a:spcBef>
              <a:spcAft>
                <a:spcPct val="0"/>
              </a:spcAft>
              <a:buFontTx/>
              <a:buChar char="-"/>
            </a:pPr>
            <a:r>
              <a:rPr lang="de-DE" altLang="de-DE" b="1" dirty="0">
                <a:latin typeface="Arial" panose="020B0604020202020204" pitchFamily="34" charset="0"/>
                <a:cs typeface="Arial" panose="020B0604020202020204" pitchFamily="34" charset="0"/>
              </a:rPr>
              <a:t>Störanfälligkeit der eingesetzten Technik </a:t>
            </a:r>
          </a:p>
          <a:p>
            <a:pPr marL="342900" indent="-342900" defTabSz="912760" fontAlgn="base">
              <a:spcBef>
                <a:spcPct val="0"/>
              </a:spcBef>
              <a:spcAft>
                <a:spcPct val="0"/>
              </a:spcAft>
              <a:buFontTx/>
              <a:buChar char="-"/>
            </a:pPr>
            <a:r>
              <a:rPr lang="de-DE" altLang="de-DE" b="1" dirty="0">
                <a:latin typeface="Arial" panose="020B0604020202020204" pitchFamily="34" charset="0"/>
                <a:cs typeface="Arial" panose="020B0604020202020204" pitchFamily="34" charset="0"/>
              </a:rPr>
              <a:t>Allgemeiner Zustand der Signalanlagen</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marL="342900" indent="-342900" algn="ctr" defTabSz="912760" fontAlgn="base">
              <a:spcBef>
                <a:spcPct val="0"/>
              </a:spcBef>
              <a:spcAft>
                <a:spcPct val="0"/>
              </a:spcAft>
              <a:buFontTx/>
              <a:buChar char="-"/>
            </a:pPr>
            <a:endParaRPr lang="de-DE" altLang="de-DE" b="1" dirty="0">
              <a:latin typeface="Arial" panose="020B0604020202020204" pitchFamily="34" charset="0"/>
              <a:cs typeface="Arial" panose="020B0604020202020204" pitchFamily="34" charset="0"/>
            </a:endParaRPr>
          </a:p>
          <a:p>
            <a:pPr marL="342900" indent="-342900" algn="ctr" defTabSz="912760" fontAlgn="base">
              <a:spcBef>
                <a:spcPct val="0"/>
              </a:spcBef>
              <a:spcAft>
                <a:spcPct val="0"/>
              </a:spcAft>
              <a:buFontTx/>
              <a:buChar char="-"/>
            </a:pPr>
            <a:endParaRPr lang="de-DE" altLang="de-DE" b="1" dirty="0">
              <a:latin typeface="Arial" panose="020B0604020202020204" pitchFamily="34" charset="0"/>
              <a:cs typeface="Arial" panose="020B0604020202020204" pitchFamily="34" charset="0"/>
            </a:endParaRPr>
          </a:p>
        </p:txBody>
      </p:sp>
      <p:sp>
        <p:nvSpPr>
          <p:cNvPr id="5124" name="Textfeld 3"/>
          <p:cNvSpPr txBox="1">
            <a:spLocks noChangeArrowheads="1"/>
          </p:cNvSpPr>
          <p:nvPr/>
        </p:nvSpPr>
        <p:spPr bwMode="auto">
          <a:xfrm>
            <a:off x="388720" y="6597351"/>
            <a:ext cx="13443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März 2021</a:t>
            </a:r>
          </a:p>
        </p:txBody>
      </p:sp>
      <p:sp>
        <p:nvSpPr>
          <p:cNvPr id="5" name="Textfeld 3">
            <a:extLst>
              <a:ext uri="{FF2B5EF4-FFF2-40B4-BE49-F238E27FC236}">
                <a16:creationId xmlns:a16="http://schemas.microsoft.com/office/drawing/2014/main" id="{8BFA5646-DFC4-4B46-9733-700B58BF6318}"/>
              </a:ext>
            </a:extLst>
          </p:cNvPr>
          <p:cNvSpPr txBox="1">
            <a:spLocks noChangeArrowheads="1"/>
          </p:cNvSpPr>
          <p:nvPr/>
        </p:nvSpPr>
        <p:spPr bwMode="auto">
          <a:xfrm>
            <a:off x="8658949" y="6597351"/>
            <a:ext cx="1790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1</a:t>
            </a:r>
          </a:p>
        </p:txBody>
      </p:sp>
      <p:sp>
        <p:nvSpPr>
          <p:cNvPr id="10" name="Rectangle 1">
            <a:extLst>
              <a:ext uri="{FF2B5EF4-FFF2-40B4-BE49-F238E27FC236}">
                <a16:creationId xmlns:a16="http://schemas.microsoft.com/office/drawing/2014/main" id="{C6B464DE-6149-46E0-A77F-55AFD03650BE}"/>
              </a:ext>
            </a:extLst>
          </p:cNvPr>
          <p:cNvSpPr>
            <a:spLocks noChangeArrowheads="1"/>
          </p:cNvSpPr>
          <p:nvPr/>
        </p:nvSpPr>
        <p:spPr bwMode="auto">
          <a:xfrm>
            <a:off x="1739900" y="3498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255665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8"/>
          <p:cNvSpPr txBox="1">
            <a:spLocks noChangeArrowheads="1"/>
          </p:cNvSpPr>
          <p:nvPr/>
        </p:nvSpPr>
        <p:spPr bwMode="auto">
          <a:xfrm>
            <a:off x="827584" y="1052736"/>
            <a:ext cx="7776864"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algn="ctr" defTabSz="912760" fontAlgn="base">
              <a:spcBef>
                <a:spcPct val="0"/>
              </a:spcBef>
              <a:spcAft>
                <a:spcPct val="0"/>
              </a:spcAft>
            </a:pPr>
            <a:r>
              <a:rPr lang="de-DE" altLang="de-DE" sz="2400" b="1" dirty="0">
                <a:latin typeface="Arial" panose="020B0604020202020204" pitchFamily="34" charset="0"/>
                <a:cs typeface="Arial" panose="020B0604020202020204" pitchFamily="34" charset="0"/>
              </a:rPr>
              <a:t>Im </a:t>
            </a:r>
            <a:r>
              <a:rPr lang="de-DE" altLang="de-DE" sz="2400" b="1" dirty="0" smtClean="0">
                <a:latin typeface="Arial" panose="020B0604020202020204" pitchFamily="34" charset="0"/>
                <a:cs typeface="Arial" panose="020B0604020202020204" pitchFamily="34" charset="0"/>
              </a:rPr>
              <a:t>Herbst 2020 </a:t>
            </a:r>
            <a:r>
              <a:rPr lang="de-DE" altLang="de-DE" sz="2400" b="1" dirty="0">
                <a:latin typeface="Arial" panose="020B0604020202020204" pitchFamily="34" charset="0"/>
                <a:cs typeface="Arial" panose="020B0604020202020204" pitchFamily="34" charset="0"/>
              </a:rPr>
              <a:t>wurde unser Büro von der Stadt Wermelskirchen beauftragt, </a:t>
            </a:r>
          </a:p>
          <a:p>
            <a:pPr algn="ctr" defTabSz="912760" fontAlgn="base">
              <a:spcBef>
                <a:spcPct val="0"/>
              </a:spcBef>
              <a:spcAft>
                <a:spcPct val="0"/>
              </a:spcAft>
            </a:pPr>
            <a:r>
              <a:rPr lang="de-DE" altLang="de-DE" sz="2400" b="1" dirty="0" smtClean="0">
                <a:latin typeface="Arial" panose="020B0604020202020204" pitchFamily="34" charset="0"/>
                <a:cs typeface="Arial" panose="020B0604020202020204" pitchFamily="34" charset="0"/>
              </a:rPr>
              <a:t>u.a. die </a:t>
            </a:r>
            <a:r>
              <a:rPr lang="de-DE" altLang="de-DE" sz="2400" b="1" dirty="0">
                <a:latin typeface="Arial" panose="020B0604020202020204" pitchFamily="34" charset="0"/>
                <a:cs typeface="Arial" panose="020B0604020202020204" pitchFamily="34" charset="0"/>
              </a:rPr>
              <a:t>„Grüne Welle“ auf der B51 zu prüfen.</a:t>
            </a:r>
          </a:p>
          <a:p>
            <a:pPr algn="ct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Dazu wurden am 15.12.2020 (vor dem Lockdown) an den Knotenpunkten </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LSA 51 B51 / L157</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LSA 52 B51 / </a:t>
            </a:r>
            <a:r>
              <a:rPr lang="de-DE" altLang="de-DE" b="1" dirty="0" err="1">
                <a:latin typeface="Arial" panose="020B0604020202020204" pitchFamily="34" charset="0"/>
                <a:cs typeface="Arial" panose="020B0604020202020204" pitchFamily="34" charset="0"/>
              </a:rPr>
              <a:t>Dabringhauser</a:t>
            </a:r>
            <a:r>
              <a:rPr lang="de-DE" altLang="de-DE" b="1" dirty="0">
                <a:latin typeface="Arial" panose="020B0604020202020204" pitchFamily="34" charset="0"/>
                <a:cs typeface="Arial" panose="020B0604020202020204" pitchFamily="34" charset="0"/>
              </a:rPr>
              <a:t> Straße</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LSA 53 B51 / L409 und </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LSA 56 B51 / Berliner Straße / Im Belten</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aktuelle Verkehrszählungen durchgeführt.</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Hinzu kam noch eine Zählung vom 19.7.2020 für die </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LSA 54 B51 / Thomas-Mann-Straße aus einer </a:t>
            </a:r>
            <a:r>
              <a:rPr lang="de-DE" altLang="de-DE" b="1" dirty="0" smtClean="0">
                <a:latin typeface="Arial" panose="020B0604020202020204" pitchFamily="34" charset="0"/>
                <a:cs typeface="Arial" panose="020B0604020202020204" pitchFamily="34" charset="0"/>
              </a:rPr>
              <a:t>vorangehenden Verkehrsuntersuchung </a:t>
            </a:r>
            <a:r>
              <a:rPr lang="de-DE" altLang="de-DE" b="1" dirty="0">
                <a:latin typeface="Arial" panose="020B0604020202020204" pitchFamily="34" charset="0"/>
                <a:cs typeface="Arial" panose="020B0604020202020204" pitchFamily="34" charset="0"/>
              </a:rPr>
              <a:t>der Thomas-Mann-Straße</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aus dem Sommer 2020</a:t>
            </a:r>
          </a:p>
        </p:txBody>
      </p:sp>
      <p:sp>
        <p:nvSpPr>
          <p:cNvPr id="5124" name="Textfeld 3"/>
          <p:cNvSpPr txBox="1">
            <a:spLocks noChangeArrowheads="1"/>
          </p:cNvSpPr>
          <p:nvPr/>
        </p:nvSpPr>
        <p:spPr bwMode="auto">
          <a:xfrm>
            <a:off x="388720" y="6597351"/>
            <a:ext cx="13443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März 2021</a:t>
            </a:r>
          </a:p>
        </p:txBody>
      </p:sp>
      <p:sp>
        <p:nvSpPr>
          <p:cNvPr id="5" name="Textfeld 3">
            <a:extLst>
              <a:ext uri="{FF2B5EF4-FFF2-40B4-BE49-F238E27FC236}">
                <a16:creationId xmlns:a16="http://schemas.microsoft.com/office/drawing/2014/main" id="{8BFA5646-DFC4-4B46-9733-700B58BF6318}"/>
              </a:ext>
            </a:extLst>
          </p:cNvPr>
          <p:cNvSpPr txBox="1">
            <a:spLocks noChangeArrowheads="1"/>
          </p:cNvSpPr>
          <p:nvPr/>
        </p:nvSpPr>
        <p:spPr bwMode="auto">
          <a:xfrm>
            <a:off x="8658949" y="6597351"/>
            <a:ext cx="1790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2</a:t>
            </a:r>
          </a:p>
        </p:txBody>
      </p:sp>
      <p:sp>
        <p:nvSpPr>
          <p:cNvPr id="10" name="Rectangle 1">
            <a:extLst>
              <a:ext uri="{FF2B5EF4-FFF2-40B4-BE49-F238E27FC236}">
                <a16:creationId xmlns:a16="http://schemas.microsoft.com/office/drawing/2014/main" id="{C6B464DE-6149-46E0-A77F-55AFD03650BE}"/>
              </a:ext>
            </a:extLst>
          </p:cNvPr>
          <p:cNvSpPr>
            <a:spLocks noChangeArrowheads="1"/>
          </p:cNvSpPr>
          <p:nvPr/>
        </p:nvSpPr>
        <p:spPr bwMode="auto">
          <a:xfrm>
            <a:off x="1739900" y="3498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345629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8"/>
          <p:cNvSpPr txBox="1">
            <a:spLocks noChangeArrowheads="1"/>
          </p:cNvSpPr>
          <p:nvPr/>
        </p:nvSpPr>
        <p:spPr bwMode="auto">
          <a:xfrm>
            <a:off x="539552" y="815193"/>
            <a:ext cx="7776864"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algn="ctr" defTabSz="912760" fontAlgn="base">
              <a:spcBef>
                <a:spcPct val="0"/>
              </a:spcBef>
              <a:spcAft>
                <a:spcPct val="0"/>
              </a:spcAft>
            </a:pPr>
            <a:r>
              <a:rPr lang="de-DE" altLang="de-DE" b="1" dirty="0">
                <a:latin typeface="Arial" panose="020B0604020202020204" pitchFamily="34" charset="0"/>
                <a:cs typeface="Arial" panose="020B0604020202020204" pitchFamily="34" charset="0"/>
              </a:rPr>
              <a:t>Besonderheit der B51:</a:t>
            </a:r>
          </a:p>
          <a:p>
            <a:pPr algn="ctr" defTabSz="912760" fontAlgn="base">
              <a:spcBef>
                <a:spcPct val="0"/>
              </a:spcBef>
              <a:spcAft>
                <a:spcPct val="0"/>
              </a:spcAft>
            </a:pPr>
            <a:r>
              <a:rPr lang="de-DE" altLang="de-DE" b="1" dirty="0">
                <a:latin typeface="Arial" panose="020B0604020202020204" pitchFamily="34" charset="0"/>
                <a:cs typeface="Arial" panose="020B0604020202020204" pitchFamily="34" charset="0"/>
              </a:rPr>
              <a:t>Koordinierungs- und Steuerungseinrichtung (</a:t>
            </a:r>
            <a:r>
              <a:rPr lang="de-DE" altLang="de-DE" b="1" dirty="0" err="1">
                <a:latin typeface="Arial" panose="020B0604020202020204" pitchFamily="34" charset="0"/>
                <a:cs typeface="Arial" panose="020B0604020202020204" pitchFamily="34" charset="0"/>
              </a:rPr>
              <a:t>KuS</a:t>
            </a:r>
            <a:r>
              <a:rPr lang="de-DE" altLang="de-DE" b="1" dirty="0">
                <a:latin typeface="Arial" panose="020B0604020202020204" pitchFamily="34" charset="0"/>
                <a:cs typeface="Arial" panose="020B0604020202020204" pitchFamily="34" charset="0"/>
              </a:rPr>
              <a:t>)</a:t>
            </a:r>
          </a:p>
          <a:p>
            <a:pPr algn="ct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algn="ctr" defTabSz="912760" fontAlgn="base">
              <a:spcBef>
                <a:spcPct val="0"/>
              </a:spcBef>
              <a:spcAft>
                <a:spcPct val="0"/>
              </a:spcAft>
            </a:pPr>
            <a:r>
              <a:rPr lang="de-DE" altLang="de-DE" b="1" dirty="0">
                <a:latin typeface="Arial" panose="020B0604020202020204" pitchFamily="34" charset="0"/>
                <a:cs typeface="Arial" panose="020B0604020202020204" pitchFamily="34" charset="0"/>
              </a:rPr>
              <a:t> </a:t>
            </a:r>
          </a:p>
          <a:p>
            <a:pPr algn="ct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marL="342900" indent="-342900" algn="ctr" defTabSz="912760" fontAlgn="base">
              <a:spcBef>
                <a:spcPct val="0"/>
              </a:spcBef>
              <a:spcAft>
                <a:spcPct val="0"/>
              </a:spcAft>
              <a:buFontTx/>
              <a:buChar char="-"/>
            </a:pPr>
            <a:endParaRPr lang="de-DE" altLang="de-DE" b="1" dirty="0">
              <a:latin typeface="Arial" panose="020B0604020202020204" pitchFamily="34" charset="0"/>
              <a:cs typeface="Arial" panose="020B0604020202020204" pitchFamily="34" charset="0"/>
            </a:endParaRPr>
          </a:p>
          <a:p>
            <a:pPr marL="342900" indent="-342900" algn="ctr" defTabSz="912760" fontAlgn="base">
              <a:spcBef>
                <a:spcPct val="0"/>
              </a:spcBef>
              <a:spcAft>
                <a:spcPct val="0"/>
              </a:spcAft>
              <a:buFontTx/>
              <a:buChar char="-"/>
            </a:pPr>
            <a:endParaRPr lang="de-DE" altLang="de-DE" b="1" dirty="0">
              <a:latin typeface="Arial" panose="020B0604020202020204" pitchFamily="34" charset="0"/>
              <a:cs typeface="Arial" panose="020B0604020202020204" pitchFamily="34" charset="0"/>
            </a:endParaRPr>
          </a:p>
        </p:txBody>
      </p:sp>
      <p:sp>
        <p:nvSpPr>
          <p:cNvPr id="5124" name="Textfeld 3"/>
          <p:cNvSpPr txBox="1">
            <a:spLocks noChangeArrowheads="1"/>
          </p:cNvSpPr>
          <p:nvPr/>
        </p:nvSpPr>
        <p:spPr bwMode="auto">
          <a:xfrm>
            <a:off x="388720" y="6597351"/>
            <a:ext cx="13443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März 2021</a:t>
            </a:r>
          </a:p>
        </p:txBody>
      </p:sp>
      <p:sp>
        <p:nvSpPr>
          <p:cNvPr id="5" name="Textfeld 3">
            <a:extLst>
              <a:ext uri="{FF2B5EF4-FFF2-40B4-BE49-F238E27FC236}">
                <a16:creationId xmlns:a16="http://schemas.microsoft.com/office/drawing/2014/main" id="{8BFA5646-DFC4-4B46-9733-700B58BF6318}"/>
              </a:ext>
            </a:extLst>
          </p:cNvPr>
          <p:cNvSpPr txBox="1">
            <a:spLocks noChangeArrowheads="1"/>
          </p:cNvSpPr>
          <p:nvPr/>
        </p:nvSpPr>
        <p:spPr bwMode="auto">
          <a:xfrm>
            <a:off x="8658949" y="6597351"/>
            <a:ext cx="1790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3</a:t>
            </a:r>
          </a:p>
        </p:txBody>
      </p:sp>
      <p:sp>
        <p:nvSpPr>
          <p:cNvPr id="10" name="Rectangle 1">
            <a:extLst>
              <a:ext uri="{FF2B5EF4-FFF2-40B4-BE49-F238E27FC236}">
                <a16:creationId xmlns:a16="http://schemas.microsoft.com/office/drawing/2014/main" id="{C6B464DE-6149-46E0-A77F-55AFD03650BE}"/>
              </a:ext>
            </a:extLst>
          </p:cNvPr>
          <p:cNvSpPr>
            <a:spLocks noChangeArrowheads="1"/>
          </p:cNvSpPr>
          <p:nvPr/>
        </p:nvSpPr>
        <p:spPr bwMode="auto">
          <a:xfrm>
            <a:off x="1739900" y="3498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Grafik 1">
            <a:extLst>
              <a:ext uri="{FF2B5EF4-FFF2-40B4-BE49-F238E27FC236}">
                <a16:creationId xmlns:a16="http://schemas.microsoft.com/office/drawing/2014/main" id="{FF7E4504-32C3-49E7-A865-042BED704A9E}"/>
              </a:ext>
            </a:extLst>
          </p:cNvPr>
          <p:cNvPicPr>
            <a:picLocks noChangeAspect="1"/>
          </p:cNvPicPr>
          <p:nvPr/>
        </p:nvPicPr>
        <p:blipFill>
          <a:blip r:embed="rId3"/>
          <a:stretch>
            <a:fillRect/>
          </a:stretch>
        </p:blipFill>
        <p:spPr>
          <a:xfrm>
            <a:off x="1256491" y="1497164"/>
            <a:ext cx="6411853" cy="4755234"/>
          </a:xfrm>
          <a:prstGeom prst="rect">
            <a:avLst/>
          </a:prstGeom>
        </p:spPr>
      </p:pic>
      <p:sp>
        <p:nvSpPr>
          <p:cNvPr id="3" name="Flussdiagramm: Verbinder 2">
            <a:extLst>
              <a:ext uri="{FF2B5EF4-FFF2-40B4-BE49-F238E27FC236}">
                <a16:creationId xmlns:a16="http://schemas.microsoft.com/office/drawing/2014/main" id="{147CA480-2ABA-4882-8207-383D625C6D0C}"/>
              </a:ext>
            </a:extLst>
          </p:cNvPr>
          <p:cNvSpPr/>
          <p:nvPr/>
        </p:nvSpPr>
        <p:spPr>
          <a:xfrm>
            <a:off x="1907704" y="5958223"/>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lussdiagramm: Verbinder 8">
            <a:extLst>
              <a:ext uri="{FF2B5EF4-FFF2-40B4-BE49-F238E27FC236}">
                <a16:creationId xmlns:a16="http://schemas.microsoft.com/office/drawing/2014/main" id="{284C25B8-E461-4FC4-83B2-E45625036C1C}"/>
              </a:ext>
            </a:extLst>
          </p:cNvPr>
          <p:cNvSpPr/>
          <p:nvPr/>
        </p:nvSpPr>
        <p:spPr>
          <a:xfrm>
            <a:off x="2411760" y="4698906"/>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lussdiagramm: Verbinder 10">
            <a:extLst>
              <a:ext uri="{FF2B5EF4-FFF2-40B4-BE49-F238E27FC236}">
                <a16:creationId xmlns:a16="http://schemas.microsoft.com/office/drawing/2014/main" id="{613A4B68-225B-400B-A40C-52CF7AFAB3FF}"/>
              </a:ext>
            </a:extLst>
          </p:cNvPr>
          <p:cNvSpPr/>
          <p:nvPr/>
        </p:nvSpPr>
        <p:spPr>
          <a:xfrm>
            <a:off x="3407086" y="4328452"/>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lussdiagramm: Verbinder 11">
            <a:extLst>
              <a:ext uri="{FF2B5EF4-FFF2-40B4-BE49-F238E27FC236}">
                <a16:creationId xmlns:a16="http://schemas.microsoft.com/office/drawing/2014/main" id="{9E25BD2A-E50F-437A-B716-F4E8CE47BFCD}"/>
              </a:ext>
            </a:extLst>
          </p:cNvPr>
          <p:cNvSpPr/>
          <p:nvPr/>
        </p:nvSpPr>
        <p:spPr>
          <a:xfrm>
            <a:off x="3275856" y="4121111"/>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lussdiagramm: Verbinder 12">
            <a:extLst>
              <a:ext uri="{FF2B5EF4-FFF2-40B4-BE49-F238E27FC236}">
                <a16:creationId xmlns:a16="http://schemas.microsoft.com/office/drawing/2014/main" id="{D7AA221C-F849-45EC-8F95-550D796E5E9C}"/>
              </a:ext>
            </a:extLst>
          </p:cNvPr>
          <p:cNvSpPr/>
          <p:nvPr/>
        </p:nvSpPr>
        <p:spPr>
          <a:xfrm>
            <a:off x="6804248" y="2420888"/>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lussdiagramm: Verbinder 13">
            <a:extLst>
              <a:ext uri="{FF2B5EF4-FFF2-40B4-BE49-F238E27FC236}">
                <a16:creationId xmlns:a16="http://schemas.microsoft.com/office/drawing/2014/main" id="{27976359-2019-42B9-B1BB-ED4515081B2D}"/>
              </a:ext>
            </a:extLst>
          </p:cNvPr>
          <p:cNvSpPr/>
          <p:nvPr/>
        </p:nvSpPr>
        <p:spPr>
          <a:xfrm>
            <a:off x="4857354" y="2926607"/>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lussdiagramm: Verbinder 14">
            <a:extLst>
              <a:ext uri="{FF2B5EF4-FFF2-40B4-BE49-F238E27FC236}">
                <a16:creationId xmlns:a16="http://schemas.microsoft.com/office/drawing/2014/main" id="{B5772F7B-E648-4785-8DD9-F0367B3EF69C}"/>
              </a:ext>
            </a:extLst>
          </p:cNvPr>
          <p:cNvSpPr/>
          <p:nvPr/>
        </p:nvSpPr>
        <p:spPr>
          <a:xfrm>
            <a:off x="4789286" y="2759492"/>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lussdiagramm: Verbinder 15">
            <a:extLst>
              <a:ext uri="{FF2B5EF4-FFF2-40B4-BE49-F238E27FC236}">
                <a16:creationId xmlns:a16="http://schemas.microsoft.com/office/drawing/2014/main" id="{9B74110A-89D1-434A-8A0A-8BBD0CAD6883}"/>
              </a:ext>
            </a:extLst>
          </p:cNvPr>
          <p:cNvSpPr/>
          <p:nvPr/>
        </p:nvSpPr>
        <p:spPr>
          <a:xfrm>
            <a:off x="4932040" y="3121151"/>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lussdiagramm: Verbinder 16">
            <a:extLst>
              <a:ext uri="{FF2B5EF4-FFF2-40B4-BE49-F238E27FC236}">
                <a16:creationId xmlns:a16="http://schemas.microsoft.com/office/drawing/2014/main" id="{8757A814-7633-41E3-A67C-891C814CCA74}"/>
              </a:ext>
            </a:extLst>
          </p:cNvPr>
          <p:cNvSpPr/>
          <p:nvPr/>
        </p:nvSpPr>
        <p:spPr>
          <a:xfrm>
            <a:off x="4342189" y="3430527"/>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lussdiagramm: Verbinder 17">
            <a:extLst>
              <a:ext uri="{FF2B5EF4-FFF2-40B4-BE49-F238E27FC236}">
                <a16:creationId xmlns:a16="http://schemas.microsoft.com/office/drawing/2014/main" id="{1398ACD9-8978-4301-BC06-A6A2CACBA205}"/>
              </a:ext>
            </a:extLst>
          </p:cNvPr>
          <p:cNvSpPr/>
          <p:nvPr/>
        </p:nvSpPr>
        <p:spPr>
          <a:xfrm>
            <a:off x="5364088" y="2586826"/>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lussdiagramm: Verbinder 18">
            <a:extLst>
              <a:ext uri="{FF2B5EF4-FFF2-40B4-BE49-F238E27FC236}">
                <a16:creationId xmlns:a16="http://schemas.microsoft.com/office/drawing/2014/main" id="{4F9D0145-127A-4950-85E4-90B089A88A02}"/>
              </a:ext>
            </a:extLst>
          </p:cNvPr>
          <p:cNvSpPr/>
          <p:nvPr/>
        </p:nvSpPr>
        <p:spPr>
          <a:xfrm>
            <a:off x="6325551" y="2336304"/>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lussdiagramm: Verbinder 19">
            <a:extLst>
              <a:ext uri="{FF2B5EF4-FFF2-40B4-BE49-F238E27FC236}">
                <a16:creationId xmlns:a16="http://schemas.microsoft.com/office/drawing/2014/main" id="{1195CDA3-683D-4C7A-A7AB-568448F19B9B}"/>
              </a:ext>
            </a:extLst>
          </p:cNvPr>
          <p:cNvSpPr/>
          <p:nvPr/>
        </p:nvSpPr>
        <p:spPr>
          <a:xfrm>
            <a:off x="3696437" y="3256473"/>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7904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8"/>
          <p:cNvSpPr txBox="1">
            <a:spLocks noChangeArrowheads="1"/>
          </p:cNvSpPr>
          <p:nvPr/>
        </p:nvSpPr>
        <p:spPr bwMode="auto">
          <a:xfrm>
            <a:off x="513871" y="790253"/>
            <a:ext cx="7776864"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12 LSA sind angeschlossen</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7 Anlagen wurden im Dez. 2020 näher untersucht</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marL="342900" indent="-342900" defTabSz="912760" fontAlgn="base">
              <a:spcBef>
                <a:spcPct val="0"/>
              </a:spcBef>
              <a:spcAft>
                <a:spcPct val="0"/>
              </a:spcAft>
              <a:buFontTx/>
              <a:buChar char="-"/>
            </a:pPr>
            <a:endParaRPr lang="de-DE" altLang="de-DE" b="1" dirty="0">
              <a:latin typeface="Arial" panose="020B0604020202020204" pitchFamily="34" charset="0"/>
              <a:cs typeface="Arial" panose="020B0604020202020204" pitchFamily="34" charset="0"/>
            </a:endParaRPr>
          </a:p>
          <a:p>
            <a:pPr marL="342900" indent="-342900" defTabSz="912760" fontAlgn="base">
              <a:spcBef>
                <a:spcPct val="0"/>
              </a:spcBef>
              <a:spcAft>
                <a:spcPct val="0"/>
              </a:spcAft>
              <a:buFontTx/>
              <a:buChar char="-"/>
            </a:pPr>
            <a:endParaRPr lang="de-DE" altLang="de-DE" b="1" dirty="0">
              <a:latin typeface="Arial" panose="020B0604020202020204" pitchFamily="34" charset="0"/>
              <a:cs typeface="Arial" panose="020B0604020202020204" pitchFamily="34" charset="0"/>
            </a:endParaRPr>
          </a:p>
        </p:txBody>
      </p:sp>
      <p:sp>
        <p:nvSpPr>
          <p:cNvPr id="5124" name="Textfeld 3"/>
          <p:cNvSpPr txBox="1">
            <a:spLocks noChangeArrowheads="1"/>
          </p:cNvSpPr>
          <p:nvPr/>
        </p:nvSpPr>
        <p:spPr bwMode="auto">
          <a:xfrm>
            <a:off x="388720" y="6597351"/>
            <a:ext cx="13443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März 2021</a:t>
            </a:r>
          </a:p>
        </p:txBody>
      </p:sp>
      <p:sp>
        <p:nvSpPr>
          <p:cNvPr id="5" name="Textfeld 3">
            <a:extLst>
              <a:ext uri="{FF2B5EF4-FFF2-40B4-BE49-F238E27FC236}">
                <a16:creationId xmlns:a16="http://schemas.microsoft.com/office/drawing/2014/main" id="{8BFA5646-DFC4-4B46-9733-700B58BF6318}"/>
              </a:ext>
            </a:extLst>
          </p:cNvPr>
          <p:cNvSpPr txBox="1">
            <a:spLocks noChangeArrowheads="1"/>
          </p:cNvSpPr>
          <p:nvPr/>
        </p:nvSpPr>
        <p:spPr bwMode="auto">
          <a:xfrm>
            <a:off x="8658949" y="6597351"/>
            <a:ext cx="1790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4</a:t>
            </a:r>
          </a:p>
        </p:txBody>
      </p:sp>
      <p:sp>
        <p:nvSpPr>
          <p:cNvPr id="10" name="Rectangle 1">
            <a:extLst>
              <a:ext uri="{FF2B5EF4-FFF2-40B4-BE49-F238E27FC236}">
                <a16:creationId xmlns:a16="http://schemas.microsoft.com/office/drawing/2014/main" id="{C6B464DE-6149-46E0-A77F-55AFD03650BE}"/>
              </a:ext>
            </a:extLst>
          </p:cNvPr>
          <p:cNvSpPr>
            <a:spLocks noChangeArrowheads="1"/>
          </p:cNvSpPr>
          <p:nvPr/>
        </p:nvSpPr>
        <p:spPr bwMode="auto">
          <a:xfrm>
            <a:off x="1739900" y="3498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Grafik 1">
            <a:extLst>
              <a:ext uri="{FF2B5EF4-FFF2-40B4-BE49-F238E27FC236}">
                <a16:creationId xmlns:a16="http://schemas.microsoft.com/office/drawing/2014/main" id="{FF7E4504-32C3-49E7-A865-042BED704A9E}"/>
              </a:ext>
            </a:extLst>
          </p:cNvPr>
          <p:cNvPicPr>
            <a:picLocks noChangeAspect="1"/>
          </p:cNvPicPr>
          <p:nvPr/>
        </p:nvPicPr>
        <p:blipFill>
          <a:blip r:embed="rId3"/>
          <a:stretch>
            <a:fillRect/>
          </a:stretch>
        </p:blipFill>
        <p:spPr>
          <a:xfrm>
            <a:off x="1259632" y="1484784"/>
            <a:ext cx="6411853" cy="4755234"/>
          </a:xfrm>
          <a:prstGeom prst="rect">
            <a:avLst/>
          </a:prstGeom>
        </p:spPr>
      </p:pic>
      <p:sp>
        <p:nvSpPr>
          <p:cNvPr id="9" name="Flussdiagramm: Verbinder 8">
            <a:extLst>
              <a:ext uri="{FF2B5EF4-FFF2-40B4-BE49-F238E27FC236}">
                <a16:creationId xmlns:a16="http://schemas.microsoft.com/office/drawing/2014/main" id="{284C25B8-E461-4FC4-83B2-E45625036C1C}"/>
              </a:ext>
            </a:extLst>
          </p:cNvPr>
          <p:cNvSpPr/>
          <p:nvPr/>
        </p:nvSpPr>
        <p:spPr>
          <a:xfrm>
            <a:off x="2411760" y="4698906"/>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lussdiagramm: Verbinder 11">
            <a:extLst>
              <a:ext uri="{FF2B5EF4-FFF2-40B4-BE49-F238E27FC236}">
                <a16:creationId xmlns:a16="http://schemas.microsoft.com/office/drawing/2014/main" id="{9E25BD2A-E50F-437A-B716-F4E8CE47BFCD}"/>
              </a:ext>
            </a:extLst>
          </p:cNvPr>
          <p:cNvSpPr/>
          <p:nvPr/>
        </p:nvSpPr>
        <p:spPr>
          <a:xfrm>
            <a:off x="3275856" y="4121111"/>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lussdiagramm: Verbinder 14">
            <a:extLst>
              <a:ext uri="{FF2B5EF4-FFF2-40B4-BE49-F238E27FC236}">
                <a16:creationId xmlns:a16="http://schemas.microsoft.com/office/drawing/2014/main" id="{B5772F7B-E648-4785-8DD9-F0367B3EF69C}"/>
              </a:ext>
            </a:extLst>
          </p:cNvPr>
          <p:cNvSpPr/>
          <p:nvPr/>
        </p:nvSpPr>
        <p:spPr>
          <a:xfrm>
            <a:off x="4789286" y="2759492"/>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lussdiagramm: Verbinder 17">
            <a:extLst>
              <a:ext uri="{FF2B5EF4-FFF2-40B4-BE49-F238E27FC236}">
                <a16:creationId xmlns:a16="http://schemas.microsoft.com/office/drawing/2014/main" id="{1398ACD9-8978-4301-BC06-A6A2CACBA205}"/>
              </a:ext>
            </a:extLst>
          </p:cNvPr>
          <p:cNvSpPr/>
          <p:nvPr/>
        </p:nvSpPr>
        <p:spPr>
          <a:xfrm>
            <a:off x="5364088" y="2586826"/>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lussdiagramm: Verbinder 18">
            <a:extLst>
              <a:ext uri="{FF2B5EF4-FFF2-40B4-BE49-F238E27FC236}">
                <a16:creationId xmlns:a16="http://schemas.microsoft.com/office/drawing/2014/main" id="{4F9D0145-127A-4950-85E4-90B089A88A02}"/>
              </a:ext>
            </a:extLst>
          </p:cNvPr>
          <p:cNvSpPr/>
          <p:nvPr/>
        </p:nvSpPr>
        <p:spPr>
          <a:xfrm>
            <a:off x="6325551" y="2336304"/>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lussdiagramm: Verbinder 19">
            <a:extLst>
              <a:ext uri="{FF2B5EF4-FFF2-40B4-BE49-F238E27FC236}">
                <a16:creationId xmlns:a16="http://schemas.microsoft.com/office/drawing/2014/main" id="{1195CDA3-683D-4C7A-A7AB-568448F19B9B}"/>
              </a:ext>
            </a:extLst>
          </p:cNvPr>
          <p:cNvSpPr/>
          <p:nvPr/>
        </p:nvSpPr>
        <p:spPr>
          <a:xfrm>
            <a:off x="3696437" y="3256473"/>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lussdiagramm: Verbinder 20">
            <a:extLst>
              <a:ext uri="{FF2B5EF4-FFF2-40B4-BE49-F238E27FC236}">
                <a16:creationId xmlns:a16="http://schemas.microsoft.com/office/drawing/2014/main" id="{ECA2F250-3288-416B-A543-613C1936D92D}"/>
              </a:ext>
            </a:extLst>
          </p:cNvPr>
          <p:cNvSpPr/>
          <p:nvPr/>
        </p:nvSpPr>
        <p:spPr>
          <a:xfrm>
            <a:off x="6804248" y="2360346"/>
            <a:ext cx="120228" cy="16916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08078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8"/>
          <p:cNvSpPr txBox="1">
            <a:spLocks noChangeArrowheads="1"/>
          </p:cNvSpPr>
          <p:nvPr/>
        </p:nvSpPr>
        <p:spPr bwMode="auto">
          <a:xfrm>
            <a:off x="683568" y="620688"/>
            <a:ext cx="8104012"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algn="ctr" defTabSz="912760" fontAlgn="base">
              <a:spcBef>
                <a:spcPct val="0"/>
              </a:spcBef>
              <a:spcAft>
                <a:spcPct val="0"/>
              </a:spcAft>
            </a:pPr>
            <a:endParaRPr lang="de-DE" altLang="de-DE" sz="2400" b="1" dirty="0">
              <a:latin typeface="Arial" panose="020B0604020202020204" pitchFamily="34" charset="0"/>
              <a:cs typeface="Arial" panose="020B0604020202020204" pitchFamily="34" charset="0"/>
            </a:endParaRPr>
          </a:p>
          <a:p>
            <a:pPr algn="ctr" defTabSz="912760" fontAlgn="base">
              <a:spcBef>
                <a:spcPct val="0"/>
              </a:spcBef>
              <a:spcAft>
                <a:spcPct val="0"/>
              </a:spcAft>
            </a:pPr>
            <a:endParaRPr lang="de-DE" altLang="de-DE" sz="2400" b="1" dirty="0">
              <a:latin typeface="Arial" panose="020B0604020202020204" pitchFamily="34" charset="0"/>
              <a:cs typeface="Arial" panose="020B0604020202020204" pitchFamily="34" charset="0"/>
            </a:endParaRPr>
          </a:p>
          <a:p>
            <a:pPr algn="ctr" defTabSz="912760" fontAlgn="base">
              <a:spcBef>
                <a:spcPct val="0"/>
              </a:spcBef>
              <a:spcAft>
                <a:spcPct val="0"/>
              </a:spcAft>
            </a:pPr>
            <a:r>
              <a:rPr lang="de-DE" altLang="de-DE" sz="2400" b="1" dirty="0">
                <a:latin typeface="Arial" panose="020B0604020202020204" pitchFamily="34" charset="0"/>
                <a:cs typeface="Arial" panose="020B0604020202020204" pitchFamily="34" charset="0"/>
              </a:rPr>
              <a:t>Ergebnis der Überprüfung:</a:t>
            </a:r>
          </a:p>
          <a:p>
            <a:pPr algn="ct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Es gab massive Fehler in der Programmumschaltung.</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Die Ursachenforschung hat ergeben:</a:t>
            </a:r>
          </a:p>
          <a:p>
            <a:pPr marL="457200" indent="-457200" defTabSz="912760" fontAlgn="base">
              <a:spcBef>
                <a:spcPct val="0"/>
              </a:spcBef>
              <a:spcAft>
                <a:spcPct val="0"/>
              </a:spcAft>
              <a:buAutoNum type="arabicPeriod"/>
            </a:pPr>
            <a:r>
              <a:rPr lang="de-DE" altLang="de-DE" b="1" dirty="0">
                <a:latin typeface="Arial" panose="020B0604020202020204" pitchFamily="34" charset="0"/>
                <a:cs typeface="Arial" panose="020B0604020202020204" pitchFamily="34" charset="0"/>
              </a:rPr>
              <a:t>Es gab unterschiedliche Planungsstände zwischen den 	Signalanlagen</a:t>
            </a:r>
          </a:p>
          <a:p>
            <a:pPr marL="457200" indent="-457200" defTabSz="912760" fontAlgn="base">
              <a:spcBef>
                <a:spcPct val="0"/>
              </a:spcBef>
              <a:spcAft>
                <a:spcPct val="0"/>
              </a:spcAft>
              <a:buAutoNum type="arabicPeriod"/>
            </a:pPr>
            <a:r>
              <a:rPr lang="de-DE" altLang="de-DE" b="1" dirty="0">
                <a:latin typeface="Arial" panose="020B0604020202020204" pitchFamily="34" charset="0"/>
                <a:cs typeface="Arial" panose="020B0604020202020204" pitchFamily="34" charset="0"/>
              </a:rPr>
              <a:t>Es gab einen Blitzeinschlag in die </a:t>
            </a:r>
            <a:r>
              <a:rPr lang="de-DE" altLang="de-DE" b="1" dirty="0" err="1">
                <a:latin typeface="Arial" panose="020B0604020202020204" pitchFamily="34" charset="0"/>
                <a:cs typeface="Arial" panose="020B0604020202020204" pitchFamily="34" charset="0"/>
              </a:rPr>
              <a:t>KuS</a:t>
            </a:r>
            <a:r>
              <a:rPr lang="de-DE" altLang="de-DE" b="1" dirty="0">
                <a:latin typeface="Arial" panose="020B0604020202020204" pitchFamily="34" charset="0"/>
                <a:cs typeface="Arial" panose="020B0604020202020204" pitchFamily="34" charset="0"/>
              </a:rPr>
              <a:t> und die Behebung 	dieser Störung war fehlerhaft.</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Eingeleitete Maßnahmen:</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Die Störung nach Blitzeinschlag ist behoben.</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Die unterschiedlichen Planungsstände müssen noch behoben </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werden. Straßen NRW wurde darüber informiert. Ohne deren</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Genehmigung werden die Programmierungen nicht geändert. </a:t>
            </a:r>
          </a:p>
        </p:txBody>
      </p:sp>
      <p:sp>
        <p:nvSpPr>
          <p:cNvPr id="5124" name="Textfeld 3"/>
          <p:cNvSpPr txBox="1">
            <a:spLocks noChangeArrowheads="1"/>
          </p:cNvSpPr>
          <p:nvPr/>
        </p:nvSpPr>
        <p:spPr bwMode="auto">
          <a:xfrm>
            <a:off x="388720" y="6597351"/>
            <a:ext cx="13443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März 2021</a:t>
            </a:r>
          </a:p>
        </p:txBody>
      </p:sp>
      <p:sp>
        <p:nvSpPr>
          <p:cNvPr id="5" name="Textfeld 3">
            <a:extLst>
              <a:ext uri="{FF2B5EF4-FFF2-40B4-BE49-F238E27FC236}">
                <a16:creationId xmlns:a16="http://schemas.microsoft.com/office/drawing/2014/main" id="{8BFA5646-DFC4-4B46-9733-700B58BF6318}"/>
              </a:ext>
            </a:extLst>
          </p:cNvPr>
          <p:cNvSpPr txBox="1">
            <a:spLocks noChangeArrowheads="1"/>
          </p:cNvSpPr>
          <p:nvPr/>
        </p:nvSpPr>
        <p:spPr bwMode="auto">
          <a:xfrm>
            <a:off x="8658949" y="6597351"/>
            <a:ext cx="1790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5</a:t>
            </a:r>
          </a:p>
        </p:txBody>
      </p:sp>
      <p:sp>
        <p:nvSpPr>
          <p:cNvPr id="10" name="Rectangle 1">
            <a:extLst>
              <a:ext uri="{FF2B5EF4-FFF2-40B4-BE49-F238E27FC236}">
                <a16:creationId xmlns:a16="http://schemas.microsoft.com/office/drawing/2014/main" id="{C6B464DE-6149-46E0-A77F-55AFD03650BE}"/>
              </a:ext>
            </a:extLst>
          </p:cNvPr>
          <p:cNvSpPr>
            <a:spLocks noChangeArrowheads="1"/>
          </p:cNvSpPr>
          <p:nvPr/>
        </p:nvSpPr>
        <p:spPr bwMode="auto">
          <a:xfrm>
            <a:off x="1739900" y="3498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418584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8"/>
          <p:cNvSpPr txBox="1">
            <a:spLocks noChangeArrowheads="1"/>
          </p:cNvSpPr>
          <p:nvPr/>
        </p:nvSpPr>
        <p:spPr bwMode="auto">
          <a:xfrm>
            <a:off x="683568" y="620688"/>
            <a:ext cx="8104012" cy="726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algn="ctr" defTabSz="912760" fontAlgn="base">
              <a:spcBef>
                <a:spcPct val="0"/>
              </a:spcBef>
              <a:spcAft>
                <a:spcPct val="0"/>
              </a:spcAft>
            </a:pPr>
            <a:endParaRPr lang="de-DE" altLang="de-DE" sz="2400" b="1" dirty="0">
              <a:latin typeface="Arial" panose="020B0604020202020204" pitchFamily="34" charset="0"/>
              <a:cs typeface="Arial" panose="020B0604020202020204" pitchFamily="34" charset="0"/>
            </a:endParaRPr>
          </a:p>
          <a:p>
            <a:pPr algn="ctr" defTabSz="912760" fontAlgn="base">
              <a:spcBef>
                <a:spcPct val="0"/>
              </a:spcBef>
              <a:spcAft>
                <a:spcPct val="0"/>
              </a:spcAft>
            </a:pPr>
            <a:endParaRPr lang="de-DE" altLang="de-DE" sz="2400" b="1" dirty="0">
              <a:latin typeface="Arial" panose="020B0604020202020204" pitchFamily="34" charset="0"/>
              <a:cs typeface="Arial" panose="020B0604020202020204" pitchFamily="34" charset="0"/>
            </a:endParaRPr>
          </a:p>
          <a:p>
            <a:pPr algn="ctr" defTabSz="912760" fontAlgn="base">
              <a:spcBef>
                <a:spcPct val="0"/>
              </a:spcBef>
              <a:spcAft>
                <a:spcPct val="0"/>
              </a:spcAft>
            </a:pPr>
            <a:r>
              <a:rPr lang="de-DE" altLang="de-DE" sz="2400" b="1" dirty="0">
                <a:latin typeface="Arial" panose="020B0604020202020204" pitchFamily="34" charset="0"/>
                <a:cs typeface="Arial" panose="020B0604020202020204" pitchFamily="34" charset="0"/>
              </a:rPr>
              <a:t>Ergebnis der Leistungsfähigkeitsuntersuchung:</a:t>
            </a:r>
          </a:p>
          <a:p>
            <a:pPr algn="ct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Es gibt in jeder Signalanlage vier Programme mit unterschiedlichen Umlaufzeiten (70, 80, 90 und 100 Sekunden):</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In der </a:t>
            </a:r>
            <a:r>
              <a:rPr lang="de-DE" altLang="de-DE" b="1" dirty="0" err="1">
                <a:latin typeface="Arial" panose="020B0604020202020204" pitchFamily="34" charset="0"/>
                <a:cs typeface="Arial" panose="020B0604020202020204" pitchFamily="34" charset="0"/>
              </a:rPr>
              <a:t>KuS</a:t>
            </a:r>
            <a:r>
              <a:rPr lang="de-DE" altLang="de-DE" b="1" dirty="0">
                <a:latin typeface="Arial" panose="020B0604020202020204" pitchFamily="34" charset="0"/>
                <a:cs typeface="Arial" panose="020B0604020202020204" pitchFamily="34" charset="0"/>
              </a:rPr>
              <a:t> werden die Programme derzeit uhrzeitabhängig ausgewählt (Nacht, Tag, Morgen, Nachmittag).</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Die ausgewählten Programme sind alle leistungsfähig.</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Nur die Freigabezeit der Linksabbieger aus der </a:t>
            </a:r>
            <a:r>
              <a:rPr lang="de-DE" altLang="de-DE" b="1" dirty="0" err="1">
                <a:latin typeface="Arial" panose="020B0604020202020204" pitchFamily="34" charset="0"/>
                <a:cs typeface="Arial" panose="020B0604020202020204" pitchFamily="34" charset="0"/>
              </a:rPr>
              <a:t>Dabringhauser</a:t>
            </a:r>
            <a:r>
              <a:rPr lang="de-DE" altLang="de-DE" b="1" dirty="0">
                <a:latin typeface="Arial" panose="020B0604020202020204" pitchFamily="34" charset="0"/>
                <a:cs typeface="Arial" panose="020B0604020202020204" pitchFamily="34" charset="0"/>
              </a:rPr>
              <a:t> Straße konnte man verbessern.</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Die Stadtverwaltung hat diese Änderung bei uns direkt beauftragt.</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Diese Änderung wurde von uns umgehend bearbeitet. Straßen NRW wurde darüber informiert. Ohne deren Genehmigung wird die Programmierungen nicht von der Signalbaufirma geändert.</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a:t>
            </a:r>
          </a:p>
        </p:txBody>
      </p:sp>
      <p:sp>
        <p:nvSpPr>
          <p:cNvPr id="5124" name="Textfeld 3"/>
          <p:cNvSpPr txBox="1">
            <a:spLocks noChangeArrowheads="1"/>
          </p:cNvSpPr>
          <p:nvPr/>
        </p:nvSpPr>
        <p:spPr bwMode="auto">
          <a:xfrm>
            <a:off x="388720" y="6597351"/>
            <a:ext cx="13443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März 2021</a:t>
            </a:r>
          </a:p>
        </p:txBody>
      </p:sp>
      <p:sp>
        <p:nvSpPr>
          <p:cNvPr id="5" name="Textfeld 3">
            <a:extLst>
              <a:ext uri="{FF2B5EF4-FFF2-40B4-BE49-F238E27FC236}">
                <a16:creationId xmlns:a16="http://schemas.microsoft.com/office/drawing/2014/main" id="{8BFA5646-DFC4-4B46-9733-700B58BF6318}"/>
              </a:ext>
            </a:extLst>
          </p:cNvPr>
          <p:cNvSpPr txBox="1">
            <a:spLocks noChangeArrowheads="1"/>
          </p:cNvSpPr>
          <p:nvPr/>
        </p:nvSpPr>
        <p:spPr bwMode="auto">
          <a:xfrm>
            <a:off x="8617890" y="6506914"/>
            <a:ext cx="1790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6</a:t>
            </a:r>
          </a:p>
        </p:txBody>
      </p:sp>
      <p:sp>
        <p:nvSpPr>
          <p:cNvPr id="10" name="Rectangle 1">
            <a:extLst>
              <a:ext uri="{FF2B5EF4-FFF2-40B4-BE49-F238E27FC236}">
                <a16:creationId xmlns:a16="http://schemas.microsoft.com/office/drawing/2014/main" id="{C6B464DE-6149-46E0-A77F-55AFD03650BE}"/>
              </a:ext>
            </a:extLst>
          </p:cNvPr>
          <p:cNvSpPr>
            <a:spLocks noChangeArrowheads="1"/>
          </p:cNvSpPr>
          <p:nvPr/>
        </p:nvSpPr>
        <p:spPr bwMode="auto">
          <a:xfrm>
            <a:off x="1739900" y="3498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340114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8"/>
          <p:cNvSpPr txBox="1">
            <a:spLocks noChangeArrowheads="1"/>
          </p:cNvSpPr>
          <p:nvPr/>
        </p:nvSpPr>
        <p:spPr bwMode="auto">
          <a:xfrm>
            <a:off x="683568" y="620688"/>
            <a:ext cx="8104012"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algn="ctr" defTabSz="912760" fontAlgn="base">
              <a:spcBef>
                <a:spcPct val="0"/>
              </a:spcBef>
              <a:spcAft>
                <a:spcPct val="0"/>
              </a:spcAft>
            </a:pPr>
            <a:endParaRPr lang="de-DE" altLang="de-DE" sz="2400" b="1" dirty="0">
              <a:latin typeface="Arial" panose="020B0604020202020204" pitchFamily="34" charset="0"/>
              <a:cs typeface="Arial" panose="020B0604020202020204" pitchFamily="34" charset="0"/>
            </a:endParaRPr>
          </a:p>
          <a:p>
            <a:pPr algn="ctr" defTabSz="912760" fontAlgn="base">
              <a:spcBef>
                <a:spcPct val="0"/>
              </a:spcBef>
              <a:spcAft>
                <a:spcPct val="0"/>
              </a:spcAft>
            </a:pPr>
            <a:r>
              <a:rPr lang="de-DE" altLang="de-DE" sz="2400" b="1" dirty="0">
                <a:latin typeface="Arial" panose="020B0604020202020204" pitchFamily="34" charset="0"/>
                <a:cs typeface="Arial" panose="020B0604020202020204" pitchFamily="34" charset="0"/>
              </a:rPr>
              <a:t>Ergebnis der Leistungsfähigkeitsuntersuchung:</a:t>
            </a:r>
          </a:p>
          <a:p>
            <a:pPr algn="ct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Ziel der </a:t>
            </a:r>
            <a:r>
              <a:rPr lang="de-DE" altLang="de-DE" b="1" dirty="0" err="1">
                <a:latin typeface="Arial" panose="020B0604020202020204" pitchFamily="34" charset="0"/>
                <a:cs typeface="Arial" panose="020B0604020202020204" pitchFamily="34" charset="0"/>
              </a:rPr>
              <a:t>KuS</a:t>
            </a:r>
            <a:r>
              <a:rPr lang="de-DE" altLang="de-DE" b="1" dirty="0">
                <a:latin typeface="Arial" panose="020B0604020202020204" pitchFamily="34" charset="0"/>
                <a:cs typeface="Arial" panose="020B0604020202020204" pitchFamily="34" charset="0"/>
              </a:rPr>
              <a:t> ist es, dass diese Programmumschaltung automatisch funktioniert.</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Damit soll ein Ausgleich zwischen den Wartezeiten der Fahrzeugführer (Hauptrichtung und Nebenrichtung) und den zu Fuß Gehenden geschaffen werden.</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Sobald der Fahrverkehr auf der „Grünen Welle“ (hier B51) </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weniger wird, soll in ein Programm mit einer kürzeren Umlaufzeit umgeschaltet werden. Damit reduziert sich automatisch die Wartezeit für zu Fuß Gehenden um jeweils 10 Sekunden.</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Diese automatische Programmumschaltung der </a:t>
            </a:r>
            <a:r>
              <a:rPr lang="de-DE" altLang="de-DE" b="1" dirty="0" err="1">
                <a:latin typeface="Arial" panose="020B0604020202020204" pitchFamily="34" charset="0"/>
                <a:cs typeface="Arial" panose="020B0604020202020204" pitchFamily="34" charset="0"/>
              </a:rPr>
              <a:t>KuS</a:t>
            </a:r>
            <a:r>
              <a:rPr lang="de-DE" altLang="de-DE" b="1" dirty="0">
                <a:latin typeface="Arial" panose="020B0604020202020204" pitchFamily="34" charset="0"/>
                <a:cs typeface="Arial" panose="020B0604020202020204" pitchFamily="34" charset="0"/>
              </a:rPr>
              <a:t> funktioniert derzeit nicht.</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 </a:t>
            </a:r>
          </a:p>
        </p:txBody>
      </p:sp>
      <p:sp>
        <p:nvSpPr>
          <p:cNvPr id="5124" name="Textfeld 3"/>
          <p:cNvSpPr txBox="1">
            <a:spLocks noChangeArrowheads="1"/>
          </p:cNvSpPr>
          <p:nvPr/>
        </p:nvSpPr>
        <p:spPr bwMode="auto">
          <a:xfrm>
            <a:off x="388720" y="6597351"/>
            <a:ext cx="13443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März 2021</a:t>
            </a:r>
          </a:p>
        </p:txBody>
      </p:sp>
      <p:sp>
        <p:nvSpPr>
          <p:cNvPr id="5" name="Textfeld 3">
            <a:extLst>
              <a:ext uri="{FF2B5EF4-FFF2-40B4-BE49-F238E27FC236}">
                <a16:creationId xmlns:a16="http://schemas.microsoft.com/office/drawing/2014/main" id="{8BFA5646-DFC4-4B46-9733-700B58BF6318}"/>
              </a:ext>
            </a:extLst>
          </p:cNvPr>
          <p:cNvSpPr txBox="1">
            <a:spLocks noChangeArrowheads="1"/>
          </p:cNvSpPr>
          <p:nvPr/>
        </p:nvSpPr>
        <p:spPr bwMode="auto">
          <a:xfrm>
            <a:off x="8617890" y="6506914"/>
            <a:ext cx="1790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7</a:t>
            </a:r>
          </a:p>
        </p:txBody>
      </p:sp>
      <p:sp>
        <p:nvSpPr>
          <p:cNvPr id="10" name="Rectangle 1">
            <a:extLst>
              <a:ext uri="{FF2B5EF4-FFF2-40B4-BE49-F238E27FC236}">
                <a16:creationId xmlns:a16="http://schemas.microsoft.com/office/drawing/2014/main" id="{C6B464DE-6149-46E0-A77F-55AFD03650BE}"/>
              </a:ext>
            </a:extLst>
          </p:cNvPr>
          <p:cNvSpPr>
            <a:spLocks noChangeArrowheads="1"/>
          </p:cNvSpPr>
          <p:nvPr/>
        </p:nvSpPr>
        <p:spPr bwMode="auto">
          <a:xfrm>
            <a:off x="1739900" y="3498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75356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8"/>
          <p:cNvSpPr txBox="1">
            <a:spLocks noChangeArrowheads="1"/>
          </p:cNvSpPr>
          <p:nvPr/>
        </p:nvSpPr>
        <p:spPr bwMode="auto">
          <a:xfrm>
            <a:off x="683568" y="620688"/>
            <a:ext cx="8104012"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algn="ctr" defTabSz="912760" fontAlgn="base">
              <a:spcBef>
                <a:spcPct val="0"/>
              </a:spcBef>
              <a:spcAft>
                <a:spcPct val="0"/>
              </a:spcAft>
            </a:pPr>
            <a:endParaRPr lang="de-DE" altLang="de-DE" sz="2400" b="1" dirty="0">
              <a:latin typeface="Arial" panose="020B0604020202020204" pitchFamily="34" charset="0"/>
              <a:cs typeface="Arial" panose="020B0604020202020204" pitchFamily="34" charset="0"/>
            </a:endParaRPr>
          </a:p>
          <a:p>
            <a:pPr algn="ctr" defTabSz="912760" fontAlgn="base">
              <a:spcBef>
                <a:spcPct val="0"/>
              </a:spcBef>
              <a:spcAft>
                <a:spcPct val="0"/>
              </a:spcAft>
            </a:pPr>
            <a:r>
              <a:rPr lang="de-DE" altLang="de-DE" sz="2400" b="1" dirty="0">
                <a:latin typeface="Arial" panose="020B0604020202020204" pitchFamily="34" charset="0"/>
                <a:cs typeface="Arial" panose="020B0604020202020204" pitchFamily="34" charset="0"/>
              </a:rPr>
              <a:t>Ergebnis der Funktionsüberprüfung (Teil 1):</a:t>
            </a:r>
          </a:p>
          <a:p>
            <a:pPr algn="ct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Die Induktionsschleifen zur Anforderung und Verlängerung des Fahrverkehrs sind funktionsfähig.</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Da Induktionsschleifen und „normale“ Videokameras Probleme </a:t>
            </a: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bei der Erkennung von Radfahrenden haben, müssten dafür Wärmebildkameras eingesetzt werden, die neben dem „Videobild“ auch die Temperatur eines herannahenden Objektes (z.B. „Körpertemperatur des Radfahrenden“) erkennen können.</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Nachteile:</a:t>
            </a:r>
          </a:p>
          <a:p>
            <a:pPr marL="342900" indent="-342900" defTabSz="912760" fontAlgn="base">
              <a:spcBef>
                <a:spcPct val="0"/>
              </a:spcBef>
              <a:spcAft>
                <a:spcPct val="0"/>
              </a:spcAft>
              <a:buFontTx/>
              <a:buChar char="-"/>
            </a:pPr>
            <a:r>
              <a:rPr lang="de-DE" altLang="de-DE" b="1" dirty="0">
                <a:latin typeface="Arial" panose="020B0604020202020204" pitchFamily="34" charset="0"/>
                <a:cs typeface="Arial" panose="020B0604020202020204" pitchFamily="34" charset="0"/>
              </a:rPr>
              <a:t>sehr teuer,</a:t>
            </a:r>
          </a:p>
          <a:p>
            <a:pPr marL="342900" indent="-342900" defTabSz="912760" fontAlgn="base">
              <a:spcBef>
                <a:spcPct val="0"/>
              </a:spcBef>
              <a:spcAft>
                <a:spcPct val="0"/>
              </a:spcAft>
              <a:buFontTx/>
              <a:buChar char="-"/>
            </a:pPr>
            <a:r>
              <a:rPr lang="de-DE" altLang="de-DE" b="1" dirty="0">
                <a:latin typeface="Arial" panose="020B0604020202020204" pitchFamily="34" charset="0"/>
                <a:cs typeface="Arial" panose="020B0604020202020204" pitchFamily="34" charset="0"/>
              </a:rPr>
              <a:t>Störungsanfällig</a:t>
            </a:r>
          </a:p>
          <a:p>
            <a:pPr marL="342900" indent="-342900" defTabSz="912760" fontAlgn="base">
              <a:spcBef>
                <a:spcPct val="0"/>
              </a:spcBef>
              <a:spcAft>
                <a:spcPct val="0"/>
              </a:spcAft>
              <a:buFontTx/>
              <a:buChar char="-"/>
            </a:pPr>
            <a:r>
              <a:rPr lang="de-DE" altLang="de-DE" b="1" dirty="0">
                <a:latin typeface="Arial" panose="020B0604020202020204" pitchFamily="34" charset="0"/>
                <a:cs typeface="Arial" panose="020B0604020202020204" pitchFamily="34" charset="0"/>
              </a:rPr>
              <a:t>Fehldetektion durch zu Fuß Gehende und Tiere</a:t>
            </a: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r>
              <a:rPr lang="de-DE" altLang="de-DE" b="1" dirty="0">
                <a:latin typeface="Arial" panose="020B0604020202020204" pitchFamily="34" charset="0"/>
                <a:cs typeface="Arial" panose="020B0604020202020204" pitchFamily="34" charset="0"/>
              </a:rPr>
              <a:t>Straßen NRW prüft den </a:t>
            </a:r>
            <a:r>
              <a:rPr lang="de-DE" altLang="de-DE" b="1" dirty="0" smtClean="0">
                <a:latin typeface="Arial" panose="020B0604020202020204" pitchFamily="34" charset="0"/>
                <a:cs typeface="Arial" panose="020B0604020202020204" pitchFamily="34" charset="0"/>
              </a:rPr>
              <a:t>Einsatz dieser Technik.</a:t>
            </a: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a:p>
            <a:pPr defTabSz="912760" fontAlgn="base">
              <a:spcBef>
                <a:spcPct val="0"/>
              </a:spcBef>
              <a:spcAft>
                <a:spcPct val="0"/>
              </a:spcAft>
            </a:pPr>
            <a:endParaRPr lang="de-DE" altLang="de-DE" b="1" dirty="0">
              <a:latin typeface="Arial" panose="020B0604020202020204" pitchFamily="34" charset="0"/>
              <a:cs typeface="Arial" panose="020B0604020202020204" pitchFamily="34" charset="0"/>
            </a:endParaRPr>
          </a:p>
        </p:txBody>
      </p:sp>
      <p:sp>
        <p:nvSpPr>
          <p:cNvPr id="5124" name="Textfeld 3"/>
          <p:cNvSpPr txBox="1">
            <a:spLocks noChangeArrowheads="1"/>
          </p:cNvSpPr>
          <p:nvPr/>
        </p:nvSpPr>
        <p:spPr bwMode="auto">
          <a:xfrm>
            <a:off x="388720" y="6597351"/>
            <a:ext cx="13443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März 2021</a:t>
            </a:r>
          </a:p>
        </p:txBody>
      </p:sp>
      <p:sp>
        <p:nvSpPr>
          <p:cNvPr id="5" name="Textfeld 3">
            <a:extLst>
              <a:ext uri="{FF2B5EF4-FFF2-40B4-BE49-F238E27FC236}">
                <a16:creationId xmlns:a16="http://schemas.microsoft.com/office/drawing/2014/main" id="{8BFA5646-DFC4-4B46-9733-700B58BF6318}"/>
              </a:ext>
            </a:extLst>
          </p:cNvPr>
          <p:cNvSpPr txBox="1">
            <a:spLocks noChangeArrowheads="1"/>
          </p:cNvSpPr>
          <p:nvPr/>
        </p:nvSpPr>
        <p:spPr bwMode="auto">
          <a:xfrm>
            <a:off x="8617890" y="6506914"/>
            <a:ext cx="1790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defTabSz="1006475" fontAlgn="base">
              <a:spcBef>
                <a:spcPct val="0"/>
              </a:spcBef>
              <a:spcAft>
                <a:spcPct val="0"/>
              </a:spcAft>
              <a:defRPr sz="2000">
                <a:solidFill>
                  <a:schemeClr val="tx1"/>
                </a:solidFill>
                <a:latin typeface="Calibri" pitchFamily="34" charset="0"/>
              </a:defRPr>
            </a:lvl6pPr>
            <a:lvl7pPr marL="2971800" indent="-228600" defTabSz="1006475" fontAlgn="base">
              <a:spcBef>
                <a:spcPct val="0"/>
              </a:spcBef>
              <a:spcAft>
                <a:spcPct val="0"/>
              </a:spcAft>
              <a:defRPr sz="2000">
                <a:solidFill>
                  <a:schemeClr val="tx1"/>
                </a:solidFill>
                <a:latin typeface="Calibri" pitchFamily="34" charset="0"/>
              </a:defRPr>
            </a:lvl7pPr>
            <a:lvl8pPr marL="3429000" indent="-228600" defTabSz="1006475" fontAlgn="base">
              <a:spcBef>
                <a:spcPct val="0"/>
              </a:spcBef>
              <a:spcAft>
                <a:spcPct val="0"/>
              </a:spcAft>
              <a:defRPr sz="2000">
                <a:solidFill>
                  <a:schemeClr val="tx1"/>
                </a:solidFill>
                <a:latin typeface="Calibri" pitchFamily="34" charset="0"/>
              </a:defRPr>
            </a:lvl8pPr>
            <a:lvl9pPr marL="3886200" indent="-228600" defTabSz="1006475" fontAlgn="base">
              <a:spcBef>
                <a:spcPct val="0"/>
              </a:spcBef>
              <a:spcAft>
                <a:spcPct val="0"/>
              </a:spcAft>
              <a:defRPr sz="2000">
                <a:solidFill>
                  <a:schemeClr val="tx1"/>
                </a:solidFill>
                <a:latin typeface="Calibri" pitchFamily="34" charset="0"/>
              </a:defRPr>
            </a:lvl9pPr>
          </a:lstStyle>
          <a:p>
            <a:pPr defTabSz="912760" fontAlgn="base">
              <a:spcBef>
                <a:spcPct val="0"/>
              </a:spcBef>
              <a:spcAft>
                <a:spcPct val="0"/>
              </a:spcAft>
            </a:pPr>
            <a:r>
              <a:rPr lang="de-DE" altLang="de-DE" sz="1100" b="1" dirty="0">
                <a:latin typeface="Arial" panose="020B0604020202020204" pitchFamily="34" charset="0"/>
                <a:cs typeface="Arial" panose="020B0604020202020204" pitchFamily="34" charset="0"/>
              </a:rPr>
              <a:t>7</a:t>
            </a:r>
          </a:p>
        </p:txBody>
      </p:sp>
      <p:sp>
        <p:nvSpPr>
          <p:cNvPr id="10" name="Rectangle 1">
            <a:extLst>
              <a:ext uri="{FF2B5EF4-FFF2-40B4-BE49-F238E27FC236}">
                <a16:creationId xmlns:a16="http://schemas.microsoft.com/office/drawing/2014/main" id="{C6B464DE-6149-46E0-A77F-55AFD03650BE}"/>
              </a:ext>
            </a:extLst>
          </p:cNvPr>
          <p:cNvSpPr>
            <a:spLocks noChangeArrowheads="1"/>
          </p:cNvSpPr>
          <p:nvPr/>
        </p:nvSpPr>
        <p:spPr bwMode="auto">
          <a:xfrm>
            <a:off x="1739900" y="3498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1219839997"/>
      </p:ext>
    </p:extLst>
  </p:cSld>
  <p:clrMapOvr>
    <a:masterClrMapping/>
  </p:clrMapOvr>
</p:sld>
</file>

<file path=ppt/theme/theme1.xml><?xml version="1.0" encoding="utf-8"?>
<a:theme xmlns:a="http://schemas.openxmlformats.org/drawingml/2006/main" name="normal">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ntent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itelfolie mit 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Titelfolie mit 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820</Words>
  <Application>Microsoft Office PowerPoint</Application>
  <PresentationFormat>Bildschirmpräsentation (4:3)</PresentationFormat>
  <Paragraphs>170</Paragraphs>
  <Slides>12</Slides>
  <Notes>12</Notes>
  <HiddenSlides>0</HiddenSlides>
  <MMClips>0</MMClips>
  <ScaleCrop>false</ScaleCrop>
  <HeadingPairs>
    <vt:vector size="6" baseType="variant">
      <vt:variant>
        <vt:lpstr>Verwendete Schriftarten</vt:lpstr>
      </vt:variant>
      <vt:variant>
        <vt:i4>2</vt:i4>
      </vt:variant>
      <vt:variant>
        <vt:lpstr>Design</vt:lpstr>
      </vt:variant>
      <vt:variant>
        <vt:i4>4</vt:i4>
      </vt:variant>
      <vt:variant>
        <vt:lpstr>Folientitel</vt:lpstr>
      </vt:variant>
      <vt:variant>
        <vt:i4>12</vt:i4>
      </vt:variant>
    </vt:vector>
  </HeadingPairs>
  <TitlesOfParts>
    <vt:vector size="18" baseType="lpstr">
      <vt:lpstr>Arial</vt:lpstr>
      <vt:lpstr>Calibri</vt:lpstr>
      <vt:lpstr>normal</vt:lpstr>
      <vt:lpstr>Contentfolie</vt:lpstr>
      <vt:lpstr>Titelfolie mit Text</vt:lpstr>
      <vt:lpstr>1_Titelfolie mit Text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Stuemmler</dc:creator>
  <cp:lastModifiedBy>Drescher, H.</cp:lastModifiedBy>
  <cp:revision>435</cp:revision>
  <cp:lastPrinted>2020-09-09T08:22:29Z</cp:lastPrinted>
  <dcterms:created xsi:type="dcterms:W3CDTF">2014-02-08T12:40:46Z</dcterms:created>
  <dcterms:modified xsi:type="dcterms:W3CDTF">2021-03-08T08:11:14Z</dcterms:modified>
</cp:coreProperties>
</file>