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1" r:id="rId4"/>
    <p:sldId id="259" r:id="rId5"/>
    <p:sldId id="260" r:id="rId6"/>
    <p:sldId id="263" r:id="rId7"/>
  </p:sldIdLst>
  <p:sldSz cx="9906000" cy="6858000" type="A4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  <a:srgbClr val="90EB81"/>
    <a:srgbClr val="09A749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1" autoAdjust="0"/>
    <p:restoredTop sz="94464" autoAdjust="0"/>
  </p:normalViewPr>
  <p:slideViewPr>
    <p:cSldViewPr showGuides="1">
      <p:cViewPr>
        <p:scale>
          <a:sx n="100" d="100"/>
          <a:sy n="100" d="100"/>
        </p:scale>
        <p:origin x="-2040" y="-45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1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1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1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6" y="6219826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6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6/12/2018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2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6165304"/>
            <a:ext cx="2088000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Kath. Grundschule Sachstand Umbau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Stand </a:t>
            </a:r>
            <a:r>
              <a:rPr lang="de-DE" dirty="0" smtClean="0"/>
              <a:t>12</a:t>
            </a:r>
            <a:r>
              <a:rPr lang="de-DE" dirty="0" smtClean="0"/>
              <a:t>.06.2018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7557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Sachstand kath.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 smtClean="0"/>
              <a:t>In Vorbereitung der Umbauarbeiten im Dachgeschoss der katholischen Grundschule wurden an verschiedenen Punkten Proben genommen und diese auf eine Schadstoffbelastung untersucht.</a:t>
            </a:r>
            <a:br>
              <a:rPr lang="de-DE" sz="1800" dirty="0" smtClean="0"/>
            </a:br>
            <a:r>
              <a:rPr lang="de-DE" sz="1800" dirty="0" smtClean="0"/>
              <a:t>Anlass hierzu war das </a:t>
            </a:r>
            <a:r>
              <a:rPr lang="de-DE" sz="1800" dirty="0"/>
              <a:t>A</a:t>
            </a:r>
            <a:r>
              <a:rPr lang="de-DE" sz="1800" dirty="0" smtClean="0"/>
              <a:t>lter des Gebäudes und die zum Errichtungszeitpunkt üblicherweise verwendeten Baustoffe.</a:t>
            </a:r>
          </a:p>
          <a:p>
            <a:r>
              <a:rPr lang="de-DE" sz="1800" dirty="0" smtClean="0"/>
              <a:t>Die Probenahme erfolgte am Donnerstag, 26.04.2018.</a:t>
            </a:r>
          </a:p>
          <a:p>
            <a:endParaRPr 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21976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Sachstand kath.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 smtClean="0"/>
              <a:t>Ergebnismitteilung durch das Gutachterbüro / Labor am Freitag, 27.04.2018 gegen 11:00 Uhr</a:t>
            </a:r>
          </a:p>
          <a:p>
            <a:r>
              <a:rPr lang="de-DE" sz="1800" dirty="0" smtClean="0"/>
              <a:t>Asbestfund in der Decke über dem Obergeschoss eines Raumes und in Fliesenklebern im Dachgeschoss</a:t>
            </a:r>
            <a:endParaRPr lang="de-DE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6" y="3193130"/>
            <a:ext cx="5400600" cy="342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eck 3"/>
          <p:cNvSpPr/>
          <p:nvPr/>
        </p:nvSpPr>
        <p:spPr>
          <a:xfrm>
            <a:off x="2936776" y="4725144"/>
            <a:ext cx="1296144" cy="936104"/>
          </a:xfrm>
          <a:prstGeom prst="rect">
            <a:avLst/>
          </a:prstGeom>
          <a:solidFill>
            <a:schemeClr val="accent1">
              <a:lumMod val="60000"/>
              <a:lumOff val="4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891" y="3356992"/>
            <a:ext cx="3643123" cy="258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e 5"/>
          <p:cNvSpPr/>
          <p:nvPr/>
        </p:nvSpPr>
        <p:spPr>
          <a:xfrm>
            <a:off x="2648744" y="4306838"/>
            <a:ext cx="1872208" cy="1772716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6705368" y="3941960"/>
            <a:ext cx="1512168" cy="1410221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6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Sachstand kath.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 smtClean="0"/>
              <a:t>Da nicht auszuschließen war, dass durch die Probenahme eine Verschleppung von Asbest stattgefunden haben könnte, wurden Sofortmaßnahmen eingeleitet:</a:t>
            </a:r>
            <a:br>
              <a:rPr lang="de-DE" sz="1800" dirty="0" smtClean="0"/>
            </a:br>
            <a:r>
              <a:rPr lang="de-DE" sz="1800" dirty="0" smtClean="0"/>
              <a:t>- Sperrung des betroffenen Gebäudeteils der Schule (Freitag, 27.04.2018)</a:t>
            </a:r>
            <a:br>
              <a:rPr lang="de-DE" sz="1800" dirty="0" smtClean="0"/>
            </a:br>
            <a:r>
              <a:rPr lang="de-DE" sz="1800" dirty="0" smtClean="0"/>
              <a:t>- Reinigung im EG und Aufbau einer Schleuse zum OG (Montag 30.04.2018)</a:t>
            </a:r>
            <a:br>
              <a:rPr lang="de-DE" sz="1800" dirty="0" smtClean="0"/>
            </a:br>
            <a:r>
              <a:rPr lang="de-DE" sz="1800" dirty="0" smtClean="0"/>
              <a:t>- Beprobung der Luft im EG (5 </a:t>
            </a:r>
            <a:r>
              <a:rPr lang="de-DE" sz="1800" dirty="0" err="1" smtClean="0"/>
              <a:t>Probenahmepunkte</a:t>
            </a:r>
            <a:r>
              <a:rPr lang="de-DE" sz="1800" dirty="0" smtClean="0"/>
              <a:t>     , Mittwoch 02.05.2018)</a:t>
            </a:r>
            <a:endParaRPr lang="de-DE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6" y="3429000"/>
            <a:ext cx="4770719" cy="307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llipse 9"/>
          <p:cNvSpPr/>
          <p:nvPr/>
        </p:nvSpPr>
        <p:spPr>
          <a:xfrm>
            <a:off x="6105128" y="3212976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1568624" y="4365104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1568624" y="5229200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/>
          <p:nvPr/>
        </p:nvSpPr>
        <p:spPr>
          <a:xfrm>
            <a:off x="3152800" y="4336504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/>
          <p:nvPr/>
        </p:nvSpPr>
        <p:spPr>
          <a:xfrm>
            <a:off x="3152800" y="5218112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/>
          <p:cNvSpPr/>
          <p:nvPr/>
        </p:nvSpPr>
        <p:spPr>
          <a:xfrm>
            <a:off x="2288704" y="4480520"/>
            <a:ext cx="144016" cy="1440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1" name="Picture 3" descr="C:\Users\hartwig.schuengel\AppData\Local\Microsoft\Windows\Temporary Internet Files\Content.Outlook\AVSU28XU\20180430_15045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036" y="3602732"/>
            <a:ext cx="194421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0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Sachstand kath.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 smtClean="0"/>
              <a:t>Bei der Sperrung der Schule handelt es sich hierbei um eine reine Vorsichtsmaßnahme!</a:t>
            </a:r>
          </a:p>
          <a:p>
            <a:r>
              <a:rPr lang="de-DE" sz="1800" dirty="0" smtClean="0"/>
              <a:t>Niemand hatte Kontakt mit dem „Schwarzbereich“!</a:t>
            </a:r>
          </a:p>
          <a:p>
            <a:r>
              <a:rPr lang="de-DE" sz="1800" dirty="0" smtClean="0"/>
              <a:t>Alle Messergebnisse waren negativ, d.h. es wurden keine Asbestfasern in der Raumluft gefunden.</a:t>
            </a:r>
          </a:p>
          <a:p>
            <a:r>
              <a:rPr lang="de-DE" sz="1800" dirty="0" smtClean="0"/>
              <a:t>Am Donnerstag, 03.05.2018, konnte die Schule wieder freigegeben werden und auch das Schulfest am darauf folgenden Wochenende konnte wie geplant stattfinden.</a:t>
            </a: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40963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Sachstand kath. Grundschule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>w</a:t>
            </a:r>
            <a:r>
              <a:rPr lang="de-DE" sz="1800" dirty="0" smtClean="0"/>
              <a:t>eitere Vorgehensweise:</a:t>
            </a:r>
            <a:br>
              <a:rPr lang="de-DE" sz="1800" dirty="0" smtClean="0"/>
            </a:br>
            <a:r>
              <a:rPr lang="de-DE" sz="1800" dirty="0" smtClean="0"/>
              <a:t>- Durch einen Fachgutachter wird ein Rückbau- und Entsorgungskonzept erstellt, das die weitere Vorgehensweise, den Arbeitsablauf und ggfs. die Entsorgungswege beschreibt.</a:t>
            </a:r>
            <a:br>
              <a:rPr lang="de-DE" sz="1800" dirty="0" smtClean="0"/>
            </a:br>
            <a:r>
              <a:rPr lang="de-DE" sz="1800" dirty="0" smtClean="0"/>
              <a:t>- Einarbeitung dieser Ergebnisse in die Ausschreibung (Architekturbüro)</a:t>
            </a:r>
            <a:br>
              <a:rPr lang="de-DE" sz="1800" dirty="0" smtClean="0"/>
            </a:br>
            <a:r>
              <a:rPr lang="de-DE" sz="1800" dirty="0" smtClean="0"/>
              <a:t>- deutlicher Zeitverzug durch aufwendige Arbeitsweise</a:t>
            </a:r>
            <a:br>
              <a:rPr lang="de-DE" sz="1800" dirty="0" smtClean="0"/>
            </a:br>
            <a:r>
              <a:rPr lang="de-DE" sz="1800" dirty="0" smtClean="0"/>
              <a:t>- höhere Kosten durch die Sanierungsmaßnahme</a:t>
            </a:r>
          </a:p>
          <a:p>
            <a:r>
              <a:rPr lang="de-DE" sz="1800" dirty="0" smtClean="0"/>
              <a:t>Eine sichere Quantifizierung von Kosten und Zeitverzug ist erst nach Vorliegen des Rückbau- und Entsorgungskonzeptes möglich.</a:t>
            </a:r>
          </a:p>
          <a:p>
            <a:r>
              <a:rPr lang="de-DE" sz="1800" dirty="0" smtClean="0"/>
              <a:t>Die Verwaltung wird erneut berichten.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8481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</Words>
  <Application>Microsoft Office PowerPoint</Application>
  <PresentationFormat>A4-Papier (210x297 mm)</PresentationFormat>
  <Paragraphs>19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Hyperion</vt:lpstr>
      <vt:lpstr>Kath. Grundschule Sachstand Umbau </vt:lpstr>
      <vt:lpstr>Sachstand kath. Grundschule</vt:lpstr>
      <vt:lpstr>Sachstand kath. Grundschule</vt:lpstr>
      <vt:lpstr>Sachstand kath. Grundschule</vt:lpstr>
      <vt:lpstr>Sachstand kath. Grundschule</vt:lpstr>
      <vt:lpstr>Sachstand kath. Grundschule</vt:lpstr>
    </vt:vector>
  </TitlesOfParts>
  <Company>Name Ihrer Firma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Hartwig Schüngel</cp:lastModifiedBy>
  <cp:revision>95</cp:revision>
  <cp:lastPrinted>2018-06-04T11:50:04Z</cp:lastPrinted>
  <dcterms:created xsi:type="dcterms:W3CDTF">2010-11-03T10:05:40Z</dcterms:created>
  <dcterms:modified xsi:type="dcterms:W3CDTF">2018-06-12T06:28:58Z</dcterms:modified>
</cp:coreProperties>
</file>