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0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Grafik 3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Grafik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Grafik 71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Grafik 72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Grafik 108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0" name="Grafik 10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t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ild 7"/>
          <p:cNvPicPr/>
          <p:nvPr/>
        </p:nvPicPr>
        <p:blipFill>
          <a:blip r:embed="rId14"/>
          <a:stretch/>
        </p:blipFill>
        <p:spPr>
          <a:xfrm>
            <a:off x="10522440" y="5496840"/>
            <a:ext cx="1224000" cy="1224000"/>
          </a:xfrm>
          <a:prstGeom prst="rect">
            <a:avLst/>
          </a:prstGeom>
          <a:ln>
            <a:noFill/>
          </a:ln>
        </p:spPr>
      </p:pic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43506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43506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Bild 6"/>
          <p:cNvPicPr/>
          <p:nvPr/>
        </p:nvPicPr>
        <p:blipFill>
          <a:blip r:embed="rId14"/>
          <a:stretch/>
        </p:blipFill>
        <p:spPr>
          <a:xfrm>
            <a:off x="10522440" y="5496840"/>
            <a:ext cx="1224000" cy="1224000"/>
          </a:xfrm>
          <a:prstGeom prst="rect">
            <a:avLst/>
          </a:prstGeom>
          <a:ln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Titeltextes durch Klicken bearbeiten</a:t>
            </a: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t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3" name="Bild 3"/>
          <p:cNvPicPr/>
          <p:nvPr/>
        </p:nvPicPr>
        <p:blipFill>
          <a:blip r:embed="rId2"/>
          <a:stretch/>
        </p:blipFill>
        <p:spPr>
          <a:xfrm>
            <a:off x="3556080" y="888840"/>
            <a:ext cx="5079240" cy="507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Treffpunkt Waschcafé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5257800" y="1825560"/>
            <a:ext cx="518076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Waschsalon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Café (mit freiem WLAN) 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Sprachgruppen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Unterstützungsangebote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Gefördert durch: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Bild 8"/>
          <p:cNvPicPr/>
          <p:nvPr/>
        </p:nvPicPr>
        <p:blipFill>
          <a:blip r:embed="rId2"/>
          <a:stretch/>
        </p:blipFill>
        <p:spPr>
          <a:xfrm>
            <a:off x="866160" y="1647000"/>
            <a:ext cx="3790080" cy="4829400"/>
          </a:xfrm>
          <a:prstGeom prst="rect">
            <a:avLst/>
          </a:prstGeom>
          <a:ln>
            <a:noFill/>
          </a:ln>
        </p:spPr>
      </p:pic>
      <p:pic>
        <p:nvPicPr>
          <p:cNvPr id="117" name="Bild 9"/>
          <p:cNvPicPr/>
          <p:nvPr/>
        </p:nvPicPr>
        <p:blipFill>
          <a:blip r:embed="rId3"/>
          <a:stretch/>
        </p:blipFill>
        <p:spPr>
          <a:xfrm>
            <a:off x="4838760" y="4572000"/>
            <a:ext cx="1885320" cy="1904400"/>
          </a:xfrm>
          <a:prstGeom prst="rect">
            <a:avLst/>
          </a:prstGeom>
          <a:ln>
            <a:noFill/>
          </a:ln>
        </p:spPr>
      </p:pic>
      <p:pic>
        <p:nvPicPr>
          <p:cNvPr id="118" name="Bild 10"/>
          <p:cNvPicPr/>
          <p:nvPr/>
        </p:nvPicPr>
        <p:blipFill>
          <a:blip r:embed="rId4"/>
          <a:stretch/>
        </p:blipFill>
        <p:spPr>
          <a:xfrm>
            <a:off x="7325280" y="4755240"/>
            <a:ext cx="2151000" cy="151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5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5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15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5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15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15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15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15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15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15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Unterstützungsangebote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838080" y="1690560"/>
            <a:ext cx="5995080" cy="464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Perspektivenentwicklung zur beruflichen Laufbahn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de-D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Potenzialanalyse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de-D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Unterstützung bei der Suche nach  Praktikum, Ausbildung oder Arbeitsplatz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de-D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Unterstützung bei der Bewerbung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de-D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Begleitung zu Bewerbungsgesprächen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de-D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Ansprechpartner für Arbeitgeber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de-D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Zusammenarbeit mit Ausländerbehörde, Jobcenter, Arbeitsagentur...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Grafik 120"/>
          <p:cNvPicPr/>
          <p:nvPr/>
        </p:nvPicPr>
        <p:blipFill>
          <a:blip r:embed="rId2"/>
          <a:stretch/>
        </p:blipFill>
        <p:spPr>
          <a:xfrm>
            <a:off x="7823880" y="2016000"/>
            <a:ext cx="3935880" cy="295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0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0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Unterstützungsangebote speziell für Azubis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Seniorpaten / Coaching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Grundlagenkurse in Mathematik und berufsbezogenem Deutsch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Bild 3"/>
          <p:cNvPicPr/>
          <p:nvPr/>
        </p:nvPicPr>
        <p:blipFill>
          <a:blip r:embed="rId2"/>
          <a:stretch/>
        </p:blipFill>
        <p:spPr>
          <a:xfrm>
            <a:off x="3737880" y="2935800"/>
            <a:ext cx="4608720" cy="359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3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3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82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3">
                                            <p:txEl>
                                              <p:pRg st="82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3">
                                            <p:txEl>
                                              <p:pRg st="82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Unterstützungsangebote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838080" y="1690560"/>
            <a:ext cx="6577920" cy="464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Unterstützung bei der Suche nach privatem Wohnraum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5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de-D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Erfassung der Stammdaten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5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de-D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Beobachtung der Wohnungsmarktsituation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5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de-D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Kontaktaufnahme zu Vermietern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5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de-D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Begleitung zu Besichtigungsterminen 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5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de-D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Ansprechpartner für Vermieter, auch nach Abschluss des Mietvertrags 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Grafik 126"/>
          <p:cNvPicPr/>
          <p:nvPr/>
        </p:nvPicPr>
        <p:blipFill>
          <a:blip r:embed="rId2"/>
          <a:stretch/>
        </p:blipFill>
        <p:spPr>
          <a:xfrm>
            <a:off x="7940880" y="2448000"/>
            <a:ext cx="3218760" cy="1418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6">
                                            <p:txEl>
                                              <p:p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6">
                                            <p:txEl>
                                              <p:p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freeze">
                      <p:stCondLst>
                        <p:cond delay="indefinite"/>
                      </p:stCondLst>
                      <p:childTnLst>
                        <p:par>
                          <p:cTn id="10" fill="freeze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51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6">
                                            <p:txEl>
                                              <p:pRg st="251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6">
                                            <p:txEl>
                                              <p:pRg st="251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Unterstützungsangebote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838080" y="1690560"/>
            <a:ext cx="5995080" cy="464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Unterstützung bei der Bearbeitung von amtlichen Schreiben und Anträgen </a:t>
            </a:r>
            <a:r>
              <a:rPr lang="de-D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(Rundfunkgebühren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Kindergeld, Little Bird, etc</a:t>
            </a:r>
            <a:r>
              <a:rPr lang="de-D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.)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Vermittlung zu professionellen Hilfsangeboten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Klärung von Fragen aller Art zur Alltagsbewältigung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Bild 3"/>
          <p:cNvPicPr/>
          <p:nvPr/>
        </p:nvPicPr>
        <p:blipFill>
          <a:blip r:embed="rId2"/>
          <a:stretch/>
        </p:blipFill>
        <p:spPr>
          <a:xfrm>
            <a:off x="6989400" y="1566000"/>
            <a:ext cx="4458240" cy="332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freeze">
                      <p:stCondLst>
                        <p:cond delay="indefinite"/>
                      </p:stCondLst>
                      <p:childTnLst>
                        <p:par>
                          <p:cTn id="10" fill="freeze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9">
                                            <p:txEl>
                                              <p:pRg st="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9">
                                            <p:txEl>
                                              <p:pRg st="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Wie geht es weiter?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838080" y="1690560"/>
            <a:ext cx="5995080" cy="464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“Freizeitwerkstatt”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Nähen verbindet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Kreativangebote (Malen, Zeichnen, etc...)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Hausaufgabenunterstützung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Porzellanladen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Grafik 132"/>
          <p:cNvPicPr/>
          <p:nvPr/>
        </p:nvPicPr>
        <p:blipFill>
          <a:blip r:embed="rId2"/>
          <a:stretch/>
        </p:blipFill>
        <p:spPr>
          <a:xfrm>
            <a:off x="6912000" y="962640"/>
            <a:ext cx="4880160" cy="364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2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2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Vielen Dank für Ihre Aufmerksamkeit!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</Words>
  <Application>Microsoft Office PowerPoint</Application>
  <PresentationFormat>Benutzerdefiniert</PresentationFormat>
  <Paragraphs>38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Beyer, Christiane</cp:lastModifiedBy>
  <cp:revision>29</cp:revision>
  <cp:lastPrinted>2017-09-28T18:28:29Z</cp:lastPrinted>
  <dcterms:created xsi:type="dcterms:W3CDTF">2017-09-28T17:34:13Z</dcterms:created>
  <dcterms:modified xsi:type="dcterms:W3CDTF">2018-04-17T09:09:14Z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15.0023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Breitbild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