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3.xml" ContentType="application/vnd.openxmlformats-officedocument.theme+xml"/>
  <Override PartName="/ppt/slideLayouts/slideLayout25.xml" ContentType="application/vnd.openxmlformats-officedocument.presentationml.slideLayout+xml"/>
  <Override PartName="/ppt/theme/theme4.xml" ContentType="application/vnd.openxmlformats-officedocument.theme+xml"/>
  <Override PartName="/ppt/slideLayouts/slideLayout26.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9" r:id="rId1"/>
    <p:sldMasterId id="2147484036" r:id="rId2"/>
    <p:sldMasterId id="2147483807" r:id="rId3"/>
    <p:sldMasterId id="2147484046" r:id="rId4"/>
    <p:sldMasterId id="2147484068" r:id="rId5"/>
  </p:sldMasterIdLst>
  <p:notesMasterIdLst>
    <p:notesMasterId r:id="rId26"/>
  </p:notesMasterIdLst>
  <p:handoutMasterIdLst>
    <p:handoutMasterId r:id="rId27"/>
  </p:handoutMasterIdLst>
  <p:sldIdLst>
    <p:sldId id="256" r:id="rId6"/>
    <p:sldId id="257" r:id="rId7"/>
    <p:sldId id="260" r:id="rId8"/>
    <p:sldId id="261" r:id="rId9"/>
    <p:sldId id="262" r:id="rId10"/>
    <p:sldId id="263" r:id="rId11"/>
    <p:sldId id="264" r:id="rId12"/>
    <p:sldId id="265" r:id="rId13"/>
    <p:sldId id="266" r:id="rId14"/>
    <p:sldId id="259" r:id="rId15"/>
    <p:sldId id="267" r:id="rId16"/>
    <p:sldId id="269" r:id="rId17"/>
    <p:sldId id="270" r:id="rId18"/>
    <p:sldId id="271" r:id="rId19"/>
    <p:sldId id="272" r:id="rId20"/>
    <p:sldId id="273" r:id="rId21"/>
    <p:sldId id="274" r:id="rId22"/>
    <p:sldId id="275" r:id="rId23"/>
    <p:sldId id="268" r:id="rId24"/>
    <p:sldId id="258" r:id="rId25"/>
  </p:sldIdLst>
  <p:sldSz cx="9144000" cy="6858000" type="screen4x3"/>
  <p:notesSz cx="6797675" cy="9926638"/>
  <p:defaultTextStyle>
    <a:defPPr>
      <a:defRPr lang="de-DE"/>
    </a:defPPr>
    <a:lvl1pPr algn="l" rtl="0" fontAlgn="base">
      <a:spcBef>
        <a:spcPct val="0"/>
      </a:spcBef>
      <a:spcAft>
        <a:spcPct val="0"/>
      </a:spcAft>
      <a:defRPr kern="1200">
        <a:solidFill>
          <a:schemeClr val="tx1"/>
        </a:solidFill>
        <a:latin typeface="Arial" charset="0"/>
        <a:ea typeface="ＭＳ Ｐゴシック" charset="-128"/>
        <a:cs typeface="+mn-cs"/>
      </a:defRPr>
    </a:lvl1pPr>
    <a:lvl2pPr marL="457200" algn="l" rtl="0" fontAlgn="base">
      <a:spcBef>
        <a:spcPct val="0"/>
      </a:spcBef>
      <a:spcAft>
        <a:spcPct val="0"/>
      </a:spcAft>
      <a:defRPr kern="1200">
        <a:solidFill>
          <a:schemeClr val="tx1"/>
        </a:solidFill>
        <a:latin typeface="Arial" charset="0"/>
        <a:ea typeface="ＭＳ Ｐゴシック" charset="-128"/>
        <a:cs typeface="+mn-cs"/>
      </a:defRPr>
    </a:lvl2pPr>
    <a:lvl3pPr marL="914400" algn="l" rtl="0" fontAlgn="base">
      <a:spcBef>
        <a:spcPct val="0"/>
      </a:spcBef>
      <a:spcAft>
        <a:spcPct val="0"/>
      </a:spcAft>
      <a:defRPr kern="1200">
        <a:solidFill>
          <a:schemeClr val="tx1"/>
        </a:solidFill>
        <a:latin typeface="Arial" charset="0"/>
        <a:ea typeface="ＭＳ Ｐゴシック" charset="-128"/>
        <a:cs typeface="+mn-cs"/>
      </a:defRPr>
    </a:lvl3pPr>
    <a:lvl4pPr marL="1371600" algn="l" rtl="0" fontAlgn="base">
      <a:spcBef>
        <a:spcPct val="0"/>
      </a:spcBef>
      <a:spcAft>
        <a:spcPct val="0"/>
      </a:spcAft>
      <a:defRPr kern="1200">
        <a:solidFill>
          <a:schemeClr val="tx1"/>
        </a:solidFill>
        <a:latin typeface="Arial" charset="0"/>
        <a:ea typeface="ＭＳ Ｐゴシック" charset="-128"/>
        <a:cs typeface="+mn-cs"/>
      </a:defRPr>
    </a:lvl4pPr>
    <a:lvl5pPr marL="1828800" algn="l" rtl="0" fontAlgn="base">
      <a:spcBef>
        <a:spcPct val="0"/>
      </a:spcBef>
      <a:spcAft>
        <a:spcPct val="0"/>
      </a:spcAft>
      <a:defRPr kern="1200">
        <a:solidFill>
          <a:schemeClr val="tx1"/>
        </a:solidFill>
        <a:latin typeface="Arial" charset="0"/>
        <a:ea typeface="ＭＳ Ｐゴシック" charset="-128"/>
        <a:cs typeface="+mn-cs"/>
      </a:defRPr>
    </a:lvl5pPr>
    <a:lvl6pPr marL="2286000" algn="l" defTabSz="914400" rtl="0" eaLnBrk="1" latinLnBrk="0" hangingPunct="1">
      <a:defRPr kern="1200">
        <a:solidFill>
          <a:schemeClr val="tx1"/>
        </a:solidFill>
        <a:latin typeface="Arial" charset="0"/>
        <a:ea typeface="ＭＳ Ｐゴシック" charset="-128"/>
        <a:cs typeface="+mn-cs"/>
      </a:defRPr>
    </a:lvl6pPr>
    <a:lvl7pPr marL="2743200" algn="l" defTabSz="914400" rtl="0" eaLnBrk="1" latinLnBrk="0" hangingPunct="1">
      <a:defRPr kern="1200">
        <a:solidFill>
          <a:schemeClr val="tx1"/>
        </a:solidFill>
        <a:latin typeface="Arial" charset="0"/>
        <a:ea typeface="ＭＳ Ｐゴシック" charset="-128"/>
        <a:cs typeface="+mn-cs"/>
      </a:defRPr>
    </a:lvl7pPr>
    <a:lvl8pPr marL="3200400" algn="l" defTabSz="914400" rtl="0" eaLnBrk="1" latinLnBrk="0" hangingPunct="1">
      <a:defRPr kern="1200">
        <a:solidFill>
          <a:schemeClr val="tx1"/>
        </a:solidFill>
        <a:latin typeface="Arial" charset="0"/>
        <a:ea typeface="ＭＳ Ｐゴシック" charset="-128"/>
        <a:cs typeface="+mn-cs"/>
      </a:defRPr>
    </a:lvl8pPr>
    <a:lvl9pPr marL="3657600" algn="l" defTabSz="914400" rtl="0" eaLnBrk="1" latinLnBrk="0" hangingPunct="1">
      <a:defRPr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3126">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8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25" autoAdjust="0"/>
    <p:restoredTop sz="94700" autoAdjust="0"/>
  </p:normalViewPr>
  <p:slideViewPr>
    <p:cSldViewPr>
      <p:cViewPr>
        <p:scale>
          <a:sx n="118" d="100"/>
          <a:sy n="118" d="100"/>
        </p:scale>
        <p:origin x="-1434" y="-48"/>
      </p:cViewPr>
      <p:guideLst>
        <p:guide orient="horz" pos="2160"/>
        <p:guide pos="2880"/>
      </p:guideLst>
    </p:cSldViewPr>
  </p:slideViewPr>
  <p:outlineViewPr>
    <p:cViewPr>
      <p:scale>
        <a:sx n="33" d="100"/>
        <a:sy n="33" d="100"/>
      </p:scale>
      <p:origin x="0" y="62466"/>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91" d="100"/>
          <a:sy n="91" d="100"/>
        </p:scale>
        <p:origin x="-3738" y="-102"/>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de-DE" dirty="0"/>
          </a:p>
        </p:txBody>
      </p:sp>
      <p:sp>
        <p:nvSpPr>
          <p:cNvPr id="3" name="Datumsplatzhalt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E4385C11-4299-41AE-8958-C6D5AAF38026}" type="datetimeFigureOut">
              <a:rPr lang="de-DE" smtClean="0"/>
              <a:pPr/>
              <a:t>20.10.2017</a:t>
            </a:fld>
            <a:endParaRPr lang="de-DE"/>
          </a:p>
        </p:txBody>
      </p:sp>
      <p:sp>
        <p:nvSpPr>
          <p:cNvPr id="4" name="Fußzeilenplatzhalt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3825DE94-79BF-4C86-9924-589705115E37}" type="slidenum">
              <a:rPr lang="de-DE" smtClean="0"/>
              <a:pPr/>
              <a:t>‹Nr.›</a:t>
            </a:fld>
            <a:endParaRPr lang="de-DE"/>
          </a:p>
        </p:txBody>
      </p:sp>
    </p:spTree>
    <p:extLst>
      <p:ext uri="{BB962C8B-B14F-4D97-AF65-F5344CB8AC3E}">
        <p14:creationId xmlns:p14="http://schemas.microsoft.com/office/powerpoint/2010/main" val="3363993966"/>
      </p:ext>
    </p:extLst>
  </p:cSld>
  <p:clrMap bg1="lt1" tx1="dk1" bg2="lt2" tx2="dk2" accent1="accent1" accent2="accent2" accent3="accent3" accent4="accent4" accent5="accent5" accent6="accent6" hlink="hlink" folHlink="folHlink"/>
  <p:hf sldNum="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de-DE" dirty="0"/>
          </a:p>
        </p:txBody>
      </p:sp>
      <p:sp>
        <p:nvSpPr>
          <p:cNvPr id="3" name="Datumsplatzhalt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C1137A4B-C3BB-4C38-80EE-61831CF5CA12}" type="datetimeFigureOut">
              <a:rPr lang="de-DE" smtClean="0"/>
              <a:pPr/>
              <a:t>20.10.2017</a:t>
            </a:fld>
            <a:endParaRPr lang="de-DE"/>
          </a:p>
        </p:txBody>
      </p:sp>
      <p:sp>
        <p:nvSpPr>
          <p:cNvPr id="4" name="Folienbildplatzhalt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6FDD4AB6-7847-4B56-9802-B5119842DB97}" type="slidenum">
              <a:rPr lang="de-DE" smtClean="0"/>
              <a:pPr/>
              <a:t>‹Nr.›</a:t>
            </a:fld>
            <a:endParaRPr lang="de-DE"/>
          </a:p>
        </p:txBody>
      </p:sp>
    </p:spTree>
    <p:extLst>
      <p:ext uri="{BB962C8B-B14F-4D97-AF65-F5344CB8AC3E}">
        <p14:creationId xmlns:p14="http://schemas.microsoft.com/office/powerpoint/2010/main" val="3642189893"/>
      </p:ext>
    </p:extLst>
  </p:cSld>
  <p:clrMap bg1="lt1" tx1="dk1" bg2="lt2" tx2="dk2" accent1="accent1" accent2="accent2" accent3="accent3" accent4="accent4" accent5="accent5" accent6="accent6" hlink="hlink" folHlink="folHlink"/>
  <p:hf sldNum="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Bei wasserwirtschaftlich</a:t>
            </a:r>
            <a:r>
              <a:rPr lang="de-DE" baseline="0" dirty="0" smtClean="0"/>
              <a:t> gehört auch immer Refinanzierung dazu. </a:t>
            </a:r>
            <a:endParaRPr lang="de-DE" dirty="0"/>
          </a:p>
        </p:txBody>
      </p:sp>
      <p:sp>
        <p:nvSpPr>
          <p:cNvPr id="4" name="Kopfzeilenplatzhalter 3"/>
          <p:cNvSpPr>
            <a:spLocks noGrp="1"/>
          </p:cNvSpPr>
          <p:nvPr>
            <p:ph type="hdr" sz="quarter" idx="10"/>
          </p:nvPr>
        </p:nvSpPr>
        <p:spPr/>
        <p:txBody>
          <a:bodyPr/>
          <a:lstStyle/>
          <a:p>
            <a:endParaRPr lang="de-DE" dirty="0"/>
          </a:p>
        </p:txBody>
      </p:sp>
    </p:spTree>
    <p:extLst>
      <p:ext uri="{BB962C8B-B14F-4D97-AF65-F5344CB8AC3E}">
        <p14:creationId xmlns:p14="http://schemas.microsoft.com/office/powerpoint/2010/main" val="30420086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Kopfzeilenplatzhalter 3"/>
          <p:cNvSpPr>
            <a:spLocks noGrp="1"/>
          </p:cNvSpPr>
          <p:nvPr>
            <p:ph type="hdr" sz="quarter" idx="10"/>
          </p:nvPr>
        </p:nvSpPr>
        <p:spPr/>
        <p:txBody>
          <a:bodyPr/>
          <a:lstStyle/>
          <a:p>
            <a:endParaRPr lang="de-DE" dirty="0"/>
          </a:p>
        </p:txBody>
      </p:sp>
    </p:spTree>
    <p:extLst>
      <p:ext uri="{BB962C8B-B14F-4D97-AF65-F5344CB8AC3E}">
        <p14:creationId xmlns:p14="http://schemas.microsoft.com/office/powerpoint/2010/main" val="24810748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Kopfzeilenplatzhalter 3"/>
          <p:cNvSpPr>
            <a:spLocks noGrp="1"/>
          </p:cNvSpPr>
          <p:nvPr>
            <p:ph type="hdr" sz="quarter" idx="10"/>
          </p:nvPr>
        </p:nvSpPr>
        <p:spPr/>
        <p:txBody>
          <a:bodyPr/>
          <a:lstStyle/>
          <a:p>
            <a:endParaRPr lang="de-DE" dirty="0"/>
          </a:p>
        </p:txBody>
      </p:sp>
    </p:spTree>
    <p:extLst>
      <p:ext uri="{BB962C8B-B14F-4D97-AF65-F5344CB8AC3E}">
        <p14:creationId xmlns:p14="http://schemas.microsoft.com/office/powerpoint/2010/main" val="36736597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Sollte eigentlich immer passieren, aber wenn nicht, erlangt Stadt keine Kenntnis. So besteht noch einmal eine ausdrückliche</a:t>
            </a:r>
            <a:r>
              <a:rPr lang="de-DE" baseline="0" dirty="0" smtClean="0"/>
              <a:t> Pflicht, die auch mit </a:t>
            </a:r>
            <a:r>
              <a:rPr lang="de-DE" baseline="0" dirty="0" err="1" smtClean="0"/>
              <a:t>Owi</a:t>
            </a:r>
            <a:r>
              <a:rPr lang="de-DE" baseline="0" dirty="0" smtClean="0"/>
              <a:t> geahndet werden kann</a:t>
            </a:r>
            <a:endParaRPr lang="de-DE" dirty="0"/>
          </a:p>
        </p:txBody>
      </p:sp>
      <p:sp>
        <p:nvSpPr>
          <p:cNvPr id="4" name="Kopfzeilenplatzhalter 3"/>
          <p:cNvSpPr>
            <a:spLocks noGrp="1"/>
          </p:cNvSpPr>
          <p:nvPr>
            <p:ph type="hdr" sz="quarter" idx="10"/>
          </p:nvPr>
        </p:nvSpPr>
        <p:spPr/>
        <p:txBody>
          <a:bodyPr/>
          <a:lstStyle/>
          <a:p>
            <a:endParaRPr lang="de-DE" dirty="0"/>
          </a:p>
        </p:txBody>
      </p:sp>
    </p:spTree>
    <p:extLst>
      <p:ext uri="{BB962C8B-B14F-4D97-AF65-F5344CB8AC3E}">
        <p14:creationId xmlns:p14="http://schemas.microsoft.com/office/powerpoint/2010/main" val="8037558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Entlastungsfunktion für</a:t>
            </a:r>
            <a:r>
              <a:rPr lang="de-DE" baseline="0" dirty="0" smtClean="0"/>
              <a:t> die öffentliche Anlage erst ab einer bestimmten Größe.</a:t>
            </a:r>
            <a:endParaRPr lang="de-DE" dirty="0"/>
          </a:p>
        </p:txBody>
      </p:sp>
      <p:sp>
        <p:nvSpPr>
          <p:cNvPr id="4" name="Kopfzeilenplatzhalter 3"/>
          <p:cNvSpPr>
            <a:spLocks noGrp="1"/>
          </p:cNvSpPr>
          <p:nvPr>
            <p:ph type="hdr" sz="quarter" idx="10"/>
          </p:nvPr>
        </p:nvSpPr>
        <p:spPr/>
        <p:txBody>
          <a:bodyPr/>
          <a:lstStyle/>
          <a:p>
            <a:endParaRPr lang="de-DE" dirty="0"/>
          </a:p>
        </p:txBody>
      </p:sp>
    </p:spTree>
    <p:extLst>
      <p:ext uri="{BB962C8B-B14F-4D97-AF65-F5344CB8AC3E}">
        <p14:creationId xmlns:p14="http://schemas.microsoft.com/office/powerpoint/2010/main" val="17020215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Kopfzeilenplatzhalter 3"/>
          <p:cNvSpPr>
            <a:spLocks noGrp="1"/>
          </p:cNvSpPr>
          <p:nvPr>
            <p:ph type="hdr" sz="quarter" idx="10"/>
          </p:nvPr>
        </p:nvSpPr>
        <p:spPr/>
        <p:txBody>
          <a:bodyPr/>
          <a:lstStyle/>
          <a:p>
            <a:endParaRPr lang="de-DE" dirty="0"/>
          </a:p>
        </p:txBody>
      </p:sp>
    </p:spTree>
    <p:extLst>
      <p:ext uri="{BB962C8B-B14F-4D97-AF65-F5344CB8AC3E}">
        <p14:creationId xmlns:p14="http://schemas.microsoft.com/office/powerpoint/2010/main" val="1959833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Kopfzeilenplatzhalter 3"/>
          <p:cNvSpPr>
            <a:spLocks noGrp="1"/>
          </p:cNvSpPr>
          <p:nvPr>
            <p:ph type="hdr" sz="quarter" idx="10"/>
          </p:nvPr>
        </p:nvSpPr>
        <p:spPr/>
        <p:txBody>
          <a:bodyPr/>
          <a:lstStyle/>
          <a:p>
            <a:endParaRPr lang="de-DE" dirty="0"/>
          </a:p>
        </p:txBody>
      </p:sp>
    </p:spTree>
    <p:extLst>
      <p:ext uri="{BB962C8B-B14F-4D97-AF65-F5344CB8AC3E}">
        <p14:creationId xmlns:p14="http://schemas.microsoft.com/office/powerpoint/2010/main" val="37345346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Kopfzeilenplatzhalter 3"/>
          <p:cNvSpPr>
            <a:spLocks noGrp="1"/>
          </p:cNvSpPr>
          <p:nvPr>
            <p:ph type="hdr" sz="quarter" idx="10"/>
          </p:nvPr>
        </p:nvSpPr>
        <p:spPr/>
        <p:txBody>
          <a:bodyPr/>
          <a:lstStyle/>
          <a:p>
            <a:endParaRPr lang="de-DE" dirty="0"/>
          </a:p>
        </p:txBody>
      </p:sp>
    </p:spTree>
    <p:extLst>
      <p:ext uri="{BB962C8B-B14F-4D97-AF65-F5344CB8AC3E}">
        <p14:creationId xmlns:p14="http://schemas.microsoft.com/office/powerpoint/2010/main" val="12347996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Kopfzeilenplatzhalter 3"/>
          <p:cNvSpPr>
            <a:spLocks noGrp="1"/>
          </p:cNvSpPr>
          <p:nvPr>
            <p:ph type="hdr" sz="quarter" idx="10"/>
          </p:nvPr>
        </p:nvSpPr>
        <p:spPr/>
        <p:txBody>
          <a:bodyPr/>
          <a:lstStyle/>
          <a:p>
            <a:endParaRPr lang="de-DE" dirty="0"/>
          </a:p>
        </p:txBody>
      </p:sp>
    </p:spTree>
    <p:extLst>
      <p:ext uri="{BB962C8B-B14F-4D97-AF65-F5344CB8AC3E}">
        <p14:creationId xmlns:p14="http://schemas.microsoft.com/office/powerpoint/2010/main" val="25936392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Kopfzeilenplatzhalter 3"/>
          <p:cNvSpPr>
            <a:spLocks noGrp="1"/>
          </p:cNvSpPr>
          <p:nvPr>
            <p:ph type="hdr" sz="quarter" idx="10"/>
          </p:nvPr>
        </p:nvSpPr>
        <p:spPr/>
        <p:txBody>
          <a:bodyPr/>
          <a:lstStyle/>
          <a:p>
            <a:endParaRPr lang="de-DE" dirty="0"/>
          </a:p>
        </p:txBody>
      </p:sp>
    </p:spTree>
    <p:extLst>
      <p:ext uri="{BB962C8B-B14F-4D97-AF65-F5344CB8AC3E}">
        <p14:creationId xmlns:p14="http://schemas.microsoft.com/office/powerpoint/2010/main" val="434416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Freistellung gilt als erteilt, wenn das gesamte NW seit</a:t>
            </a:r>
            <a:r>
              <a:rPr lang="de-DE" baseline="0" dirty="0" smtClean="0"/>
              <a:t> dem 01.01.1996 auf dem Grundstück versickert worden ist und Gemeinde ABZ nicht geltend gemacht hat. 1. gilt nur für Freistellung. Wenn kein Nachweis vor UWB, dann sowieso nicht. 2. gesamtes NW auf Grundstück beseitigt, das ist auch häufig nicht der Fall. Wenn Fiktion greift, muss sie aber auch zu beseitigen sein. </a:t>
            </a:r>
            <a:endParaRPr lang="de-DE" dirty="0"/>
          </a:p>
        </p:txBody>
      </p:sp>
      <p:sp>
        <p:nvSpPr>
          <p:cNvPr id="4" name="Kopfzeilenplatzhalter 3"/>
          <p:cNvSpPr>
            <a:spLocks noGrp="1"/>
          </p:cNvSpPr>
          <p:nvPr>
            <p:ph type="hdr" sz="quarter" idx="10"/>
          </p:nvPr>
        </p:nvSpPr>
        <p:spPr/>
        <p:txBody>
          <a:bodyPr/>
          <a:lstStyle/>
          <a:p>
            <a:endParaRPr lang="de-DE" dirty="0"/>
          </a:p>
        </p:txBody>
      </p:sp>
    </p:spTree>
    <p:extLst>
      <p:ext uri="{BB962C8B-B14F-4D97-AF65-F5344CB8AC3E}">
        <p14:creationId xmlns:p14="http://schemas.microsoft.com/office/powerpoint/2010/main" val="2721234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Kopfzeilenplatzhalter 3"/>
          <p:cNvSpPr>
            <a:spLocks noGrp="1"/>
          </p:cNvSpPr>
          <p:nvPr>
            <p:ph type="hdr" sz="quarter" idx="10"/>
          </p:nvPr>
        </p:nvSpPr>
        <p:spPr/>
        <p:txBody>
          <a:bodyPr/>
          <a:lstStyle/>
          <a:p>
            <a:endParaRPr lang="de-DE" dirty="0"/>
          </a:p>
        </p:txBody>
      </p:sp>
    </p:spTree>
    <p:extLst>
      <p:ext uri="{BB962C8B-B14F-4D97-AF65-F5344CB8AC3E}">
        <p14:creationId xmlns:p14="http://schemas.microsoft.com/office/powerpoint/2010/main" val="28691584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Beibehaltung empfohlen, weil Umstellung immer tatsächliche und rechtliche Probleme</a:t>
            </a:r>
            <a:r>
              <a:rPr lang="de-DE" baseline="0" dirty="0" smtClean="0"/>
              <a:t> mit sich bringt. Übernahme von Leitungen, Abgabe von Leitungen, Widerspruch bei Widmung möglich, zwei Gebühren zu kalkulieren. </a:t>
            </a:r>
            <a:endParaRPr lang="de-DE" dirty="0"/>
          </a:p>
        </p:txBody>
      </p:sp>
      <p:sp>
        <p:nvSpPr>
          <p:cNvPr id="4" name="Kopfzeilenplatzhalter 3"/>
          <p:cNvSpPr>
            <a:spLocks noGrp="1"/>
          </p:cNvSpPr>
          <p:nvPr>
            <p:ph type="hdr" sz="quarter" idx="10"/>
          </p:nvPr>
        </p:nvSpPr>
        <p:spPr/>
        <p:txBody>
          <a:bodyPr/>
          <a:lstStyle/>
          <a:p>
            <a:endParaRPr lang="de-DE" dirty="0"/>
          </a:p>
        </p:txBody>
      </p:sp>
    </p:spTree>
    <p:extLst>
      <p:ext uri="{BB962C8B-B14F-4D97-AF65-F5344CB8AC3E}">
        <p14:creationId xmlns:p14="http://schemas.microsoft.com/office/powerpoint/2010/main" val="19764629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Kopfzeilenplatzhalter 3"/>
          <p:cNvSpPr>
            <a:spLocks noGrp="1"/>
          </p:cNvSpPr>
          <p:nvPr>
            <p:ph type="hdr" sz="quarter" idx="10"/>
          </p:nvPr>
        </p:nvSpPr>
        <p:spPr/>
        <p:txBody>
          <a:bodyPr/>
          <a:lstStyle/>
          <a:p>
            <a:endParaRPr lang="de-DE" dirty="0"/>
          </a:p>
        </p:txBody>
      </p:sp>
    </p:spTree>
    <p:extLst>
      <p:ext uri="{BB962C8B-B14F-4D97-AF65-F5344CB8AC3E}">
        <p14:creationId xmlns:p14="http://schemas.microsoft.com/office/powerpoint/2010/main" val="38900465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Hinweis auf rechtliche Bedenken an Bestimmtheit. Rechtssichere</a:t>
            </a:r>
            <a:r>
              <a:rPr lang="de-DE" baseline="0" dirty="0" smtClean="0"/>
              <a:t> Lösung wäre, dass Stadt alles an den GAL macht. Hierfür aber derzeit keine Personalressourcen vorhanden. </a:t>
            </a:r>
            <a:endParaRPr lang="de-DE" dirty="0"/>
          </a:p>
        </p:txBody>
      </p:sp>
      <p:sp>
        <p:nvSpPr>
          <p:cNvPr id="4" name="Kopfzeilenplatzhalter 3"/>
          <p:cNvSpPr>
            <a:spLocks noGrp="1"/>
          </p:cNvSpPr>
          <p:nvPr>
            <p:ph type="hdr" sz="quarter" idx="10"/>
          </p:nvPr>
        </p:nvSpPr>
        <p:spPr/>
        <p:txBody>
          <a:bodyPr/>
          <a:lstStyle/>
          <a:p>
            <a:endParaRPr lang="de-DE" dirty="0"/>
          </a:p>
        </p:txBody>
      </p:sp>
    </p:spTree>
    <p:extLst>
      <p:ext uri="{BB962C8B-B14F-4D97-AF65-F5344CB8AC3E}">
        <p14:creationId xmlns:p14="http://schemas.microsoft.com/office/powerpoint/2010/main" val="134343797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jpe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8.jpe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9.jpe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0.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folie_1">
    <p:spTree>
      <p:nvGrpSpPr>
        <p:cNvPr id="1" name=""/>
        <p:cNvGrpSpPr/>
        <p:nvPr/>
      </p:nvGrpSpPr>
      <p:grpSpPr>
        <a:xfrm>
          <a:off x="0" y="0"/>
          <a:ext cx="0" cy="0"/>
          <a:chOff x="0" y="0"/>
          <a:chExt cx="0" cy="0"/>
        </a:xfrm>
      </p:grpSpPr>
      <p:sp>
        <p:nvSpPr>
          <p:cNvPr id="5" name="Rectangle 9"/>
          <p:cNvSpPr>
            <a:spLocks noChangeArrowheads="1"/>
          </p:cNvSpPr>
          <p:nvPr userDrawn="1"/>
        </p:nvSpPr>
        <p:spPr bwMode="auto">
          <a:xfrm>
            <a:off x="96838" y="6465888"/>
            <a:ext cx="6191250" cy="287337"/>
          </a:xfrm>
          <a:prstGeom prst="rect">
            <a:avLst/>
          </a:prstGeom>
          <a:solidFill>
            <a:schemeClr val="accent5"/>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7" name="Rectangle 9"/>
          <p:cNvSpPr>
            <a:spLocks noChangeArrowheads="1"/>
          </p:cNvSpPr>
          <p:nvPr/>
        </p:nvSpPr>
        <p:spPr bwMode="auto">
          <a:xfrm>
            <a:off x="90488" y="2616200"/>
            <a:ext cx="8945562" cy="3816350"/>
          </a:xfrm>
          <a:prstGeom prst="rect">
            <a:avLst/>
          </a:prstGeom>
          <a:solidFill>
            <a:schemeClr val="accent5">
              <a:alpha val="20000"/>
            </a:schemeClr>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pic>
        <p:nvPicPr>
          <p:cNvPr id="4" name="Bild 17" descr="Header_1.jpg"/>
          <p:cNvPicPr>
            <a:picLocks noChangeAspect="1"/>
          </p:cNvPicPr>
          <p:nvPr userDrawn="1"/>
        </p:nvPicPr>
        <p:blipFill>
          <a:blip r:embed="rId2"/>
          <a:srcRect/>
          <a:stretch>
            <a:fillRect/>
          </a:stretch>
        </p:blipFill>
        <p:spPr bwMode="auto">
          <a:xfrm>
            <a:off x="90488" y="128588"/>
            <a:ext cx="8940800" cy="2336800"/>
          </a:xfrm>
          <a:prstGeom prst="rect">
            <a:avLst/>
          </a:prstGeom>
          <a:noFill/>
          <a:ln w="9525">
            <a:noFill/>
            <a:miter lim="800000"/>
            <a:headEnd/>
            <a:tailEnd/>
          </a:ln>
        </p:spPr>
      </p:pic>
      <p:sp>
        <p:nvSpPr>
          <p:cNvPr id="6" name="Rectangle 9"/>
          <p:cNvSpPr>
            <a:spLocks noChangeArrowheads="1"/>
          </p:cNvSpPr>
          <p:nvPr userDrawn="1"/>
        </p:nvSpPr>
        <p:spPr bwMode="auto">
          <a:xfrm>
            <a:off x="6315075" y="6465888"/>
            <a:ext cx="2717800" cy="287337"/>
          </a:xfrm>
          <a:prstGeom prst="rect">
            <a:avLst/>
          </a:prstGeom>
          <a:solidFill>
            <a:schemeClr val="accent1"/>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8" name="Rectangle 9"/>
          <p:cNvSpPr>
            <a:spLocks noChangeArrowheads="1"/>
          </p:cNvSpPr>
          <p:nvPr/>
        </p:nvSpPr>
        <p:spPr bwMode="auto">
          <a:xfrm>
            <a:off x="90488" y="2490788"/>
            <a:ext cx="6191250" cy="100012"/>
          </a:xfrm>
          <a:prstGeom prst="rect">
            <a:avLst/>
          </a:prstGeom>
          <a:solidFill>
            <a:schemeClr val="accent5"/>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9" name="Rectangle 9"/>
          <p:cNvSpPr>
            <a:spLocks noChangeArrowheads="1"/>
          </p:cNvSpPr>
          <p:nvPr userDrawn="1"/>
        </p:nvSpPr>
        <p:spPr bwMode="auto">
          <a:xfrm>
            <a:off x="6315075" y="2490788"/>
            <a:ext cx="2717800" cy="100012"/>
          </a:xfrm>
          <a:prstGeom prst="rect">
            <a:avLst/>
          </a:prstGeom>
          <a:solidFill>
            <a:schemeClr val="accent1"/>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31749" name="Rectangle 3"/>
          <p:cNvSpPr>
            <a:spLocks noGrp="1" noChangeAspect="1" noChangeArrowheads="1"/>
          </p:cNvSpPr>
          <p:nvPr>
            <p:ph type="subTitle" idx="1" hasCustomPrompt="1"/>
          </p:nvPr>
        </p:nvSpPr>
        <p:spPr>
          <a:xfrm>
            <a:off x="513973" y="4861823"/>
            <a:ext cx="8100000" cy="615553"/>
          </a:xfrm>
          <a:prstGeom prst="rect">
            <a:avLst/>
          </a:prstGeom>
        </p:spPr>
        <p:txBody>
          <a:bodyPr lIns="0" tIns="0" rIns="0" bIns="0">
            <a:spAutoFit/>
          </a:bodyPr>
          <a:lstStyle>
            <a:lvl1pPr marL="0" indent="0">
              <a:buFont typeface="Wingdings" pitchFamily="-65" charset="2"/>
              <a:buNone/>
              <a:defRPr sz="2000" cap="none" baseline="0">
                <a:solidFill>
                  <a:srgbClr val="00487D"/>
                </a:solidFill>
              </a:defRPr>
            </a:lvl1pPr>
          </a:lstStyle>
          <a:p>
            <a:r>
              <a:rPr lang="de-DE" dirty="0" smtClean="0">
                <a:ea typeface="ＭＳ Ｐゴシック" charset="-128"/>
              </a:rPr>
              <a:t>PLATZHALTER FÜR EINEN UNTERTITEL ODER EINEN KURZEN EINFÜHRENDEN TEXT IN </a:t>
            </a:r>
            <a:r>
              <a:rPr lang="de-DE" dirty="0" err="1" smtClean="0">
                <a:ea typeface="ＭＳ Ｐゴシック" charset="-128"/>
              </a:rPr>
              <a:t>GROßBUCHSTABEN</a:t>
            </a:r>
            <a:endParaRPr lang="de-DE" dirty="0" smtClean="0">
              <a:ea typeface="ＭＳ Ｐゴシック" charset="-128"/>
            </a:endParaRPr>
          </a:p>
        </p:txBody>
      </p:sp>
      <p:sp>
        <p:nvSpPr>
          <p:cNvPr id="31750" name="Rectangle 22"/>
          <p:cNvSpPr>
            <a:spLocks noGrp="1" noChangeArrowheads="1"/>
          </p:cNvSpPr>
          <p:nvPr>
            <p:ph type="ctrTitle" hasCustomPrompt="1"/>
          </p:nvPr>
        </p:nvSpPr>
        <p:spPr>
          <a:xfrm>
            <a:off x="513973" y="3428999"/>
            <a:ext cx="8100000" cy="990000"/>
          </a:xfrm>
        </p:spPr>
        <p:txBody>
          <a:bodyPr wrap="square" lIns="0" tIns="0" rIns="0" bIns="0">
            <a:spAutoFit/>
          </a:bodyPr>
          <a:lstStyle>
            <a:lvl1pPr>
              <a:defRPr sz="3200" b="1" cap="none" baseline="0">
                <a:solidFill>
                  <a:schemeClr val="accent1"/>
                </a:solidFill>
              </a:defRPr>
            </a:lvl1pPr>
          </a:lstStyle>
          <a:p>
            <a:r>
              <a:rPr lang="de-DE" smtClean="0">
                <a:ea typeface="ＭＳ Ｐゴシック" charset="-128"/>
              </a:rPr>
              <a:t>PLATZHALTER FÜR DIE ÜBERSCHRIFT</a:t>
            </a:r>
            <a:br>
              <a:rPr lang="de-DE" smtClean="0">
                <a:ea typeface="ＭＳ Ｐゴシック" charset="-128"/>
              </a:rPr>
            </a:br>
            <a:r>
              <a:rPr lang="de-DE" smtClean="0">
                <a:ea typeface="ＭＳ Ｐゴシック" charset="-128"/>
              </a:rPr>
              <a:t>IN GROßBUCHSTABEN</a:t>
            </a:r>
            <a:endParaRPr lang="de-DE" dirty="0"/>
          </a:p>
        </p:txBody>
      </p:sp>
      <p:sp>
        <p:nvSpPr>
          <p:cNvPr id="12" name="Foliennummernplatzhalter 6"/>
          <p:cNvSpPr>
            <a:spLocks noGrp="1"/>
          </p:cNvSpPr>
          <p:nvPr>
            <p:ph type="sldNum" sz="quarter" idx="10"/>
          </p:nvPr>
        </p:nvSpPr>
        <p:spPr/>
        <p:txBody>
          <a:bodyPr/>
          <a:lstStyle>
            <a:lvl1pPr>
              <a:defRPr/>
            </a:lvl1pPr>
          </a:lstStyle>
          <a:p>
            <a:fld id="{26206712-C3B1-4664-BEC6-C59218ECFD0C}" type="slidenum">
              <a:rPr lang="de-DE"/>
              <a:pPr/>
              <a:t>‹Nr.›</a:t>
            </a:fld>
            <a:endParaRPr lang="de-DE"/>
          </a:p>
        </p:txBody>
      </p:sp>
      <p:sp>
        <p:nvSpPr>
          <p:cNvPr id="16" name="Inhaltsplatzhalter 15"/>
          <p:cNvSpPr>
            <a:spLocks noGrp="1"/>
          </p:cNvSpPr>
          <p:nvPr>
            <p:ph sz="quarter" idx="11" hasCustomPrompt="1"/>
          </p:nvPr>
        </p:nvSpPr>
        <p:spPr>
          <a:xfrm>
            <a:off x="466724" y="6467475"/>
            <a:ext cx="5448300" cy="257175"/>
          </a:xfrm>
          <a:prstGeom prst="rect">
            <a:avLst/>
          </a:prstGeom>
        </p:spPr>
        <p:txBody>
          <a:bodyPr/>
          <a:lstStyle>
            <a:lvl1pPr>
              <a:defRPr sz="1200">
                <a:solidFill>
                  <a:schemeClr val="bg1"/>
                </a:solidFill>
                <a:latin typeface="Arial" pitchFamily="34" charset="0"/>
                <a:cs typeface="Arial" pitchFamily="34" charset="0"/>
              </a:defRPr>
            </a:lvl1pPr>
          </a:lstStyle>
          <a:p>
            <a:r>
              <a:rPr lang="de-DE" dirty="0" smtClean="0"/>
              <a:t>Name des </a:t>
            </a:r>
            <a:r>
              <a:rPr lang="de-DE" dirty="0" err="1" smtClean="0"/>
              <a:t>Ref</a:t>
            </a:r>
            <a:r>
              <a:rPr lang="de-DE" dirty="0" smtClean="0"/>
              <a:t>., Ort wo </a:t>
            </a:r>
            <a:r>
              <a:rPr lang="de-DE" dirty="0" err="1" smtClean="0"/>
              <a:t>Präs</a:t>
            </a:r>
            <a:r>
              <a:rPr lang="de-DE" dirty="0" smtClean="0"/>
              <a:t>. gehalten wird, Tag der Präsentation</a:t>
            </a:r>
            <a:endParaRPr lang="de-DE" dirty="0"/>
          </a:p>
        </p:txBody>
      </p:sp>
      <p:pic>
        <p:nvPicPr>
          <p:cNvPr id="15" name="Bild 14" descr="kua-logo-ppt.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467298" y="1029646"/>
            <a:ext cx="2448272" cy="651136"/>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Titelfolie_10">
    <p:spTree>
      <p:nvGrpSpPr>
        <p:cNvPr id="1" name=""/>
        <p:cNvGrpSpPr/>
        <p:nvPr/>
      </p:nvGrpSpPr>
      <p:grpSpPr>
        <a:xfrm>
          <a:off x="0" y="0"/>
          <a:ext cx="0" cy="0"/>
          <a:chOff x="0" y="0"/>
          <a:chExt cx="0" cy="0"/>
        </a:xfrm>
      </p:grpSpPr>
      <p:pic>
        <p:nvPicPr>
          <p:cNvPr id="20" name="Grafik 19" descr="Unbenannt.jpg"/>
          <p:cNvPicPr>
            <a:picLocks noChangeAspect="1"/>
          </p:cNvPicPr>
          <p:nvPr userDrawn="1"/>
        </p:nvPicPr>
        <p:blipFill>
          <a:blip r:embed="rId2"/>
          <a:stretch>
            <a:fillRect/>
          </a:stretch>
        </p:blipFill>
        <p:spPr>
          <a:xfrm>
            <a:off x="90487" y="116632"/>
            <a:ext cx="8963025" cy="2352675"/>
          </a:xfrm>
          <a:prstGeom prst="rect">
            <a:avLst/>
          </a:prstGeom>
        </p:spPr>
      </p:pic>
      <p:sp>
        <p:nvSpPr>
          <p:cNvPr id="5" name="Rectangle 9"/>
          <p:cNvSpPr>
            <a:spLocks noChangeArrowheads="1"/>
          </p:cNvSpPr>
          <p:nvPr/>
        </p:nvSpPr>
        <p:spPr bwMode="auto">
          <a:xfrm>
            <a:off x="96838" y="6465888"/>
            <a:ext cx="6191250" cy="287337"/>
          </a:xfrm>
          <a:prstGeom prst="rect">
            <a:avLst/>
          </a:prstGeom>
          <a:solidFill>
            <a:schemeClr val="accent5"/>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6" name="Rectangle 9"/>
          <p:cNvSpPr>
            <a:spLocks noChangeArrowheads="1"/>
          </p:cNvSpPr>
          <p:nvPr/>
        </p:nvSpPr>
        <p:spPr bwMode="auto">
          <a:xfrm>
            <a:off x="6315075" y="6465888"/>
            <a:ext cx="2717800" cy="287337"/>
          </a:xfrm>
          <a:prstGeom prst="rect">
            <a:avLst/>
          </a:prstGeom>
          <a:solidFill>
            <a:schemeClr val="accent1"/>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7" name="Rectangle 9"/>
          <p:cNvSpPr>
            <a:spLocks noChangeArrowheads="1"/>
          </p:cNvSpPr>
          <p:nvPr/>
        </p:nvSpPr>
        <p:spPr bwMode="auto">
          <a:xfrm>
            <a:off x="90488" y="2616200"/>
            <a:ext cx="8945562" cy="3816350"/>
          </a:xfrm>
          <a:prstGeom prst="rect">
            <a:avLst/>
          </a:prstGeom>
          <a:solidFill>
            <a:schemeClr val="accent5">
              <a:alpha val="20000"/>
            </a:schemeClr>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8" name="Rectangle 9"/>
          <p:cNvSpPr>
            <a:spLocks noChangeArrowheads="1"/>
          </p:cNvSpPr>
          <p:nvPr/>
        </p:nvSpPr>
        <p:spPr bwMode="auto">
          <a:xfrm>
            <a:off x="90488" y="2490788"/>
            <a:ext cx="6191250" cy="100012"/>
          </a:xfrm>
          <a:prstGeom prst="rect">
            <a:avLst/>
          </a:prstGeom>
          <a:solidFill>
            <a:schemeClr val="accent5"/>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9" name="Rectangle 9"/>
          <p:cNvSpPr>
            <a:spLocks noChangeArrowheads="1"/>
          </p:cNvSpPr>
          <p:nvPr userDrawn="1"/>
        </p:nvSpPr>
        <p:spPr bwMode="auto">
          <a:xfrm>
            <a:off x="6315075" y="2490788"/>
            <a:ext cx="2717800" cy="100012"/>
          </a:xfrm>
          <a:prstGeom prst="rect">
            <a:avLst/>
          </a:prstGeom>
          <a:solidFill>
            <a:schemeClr val="accent1"/>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12" name="Foliennummernplatzhalter 6"/>
          <p:cNvSpPr>
            <a:spLocks noGrp="1"/>
          </p:cNvSpPr>
          <p:nvPr>
            <p:ph type="sldNum" sz="quarter" idx="10"/>
          </p:nvPr>
        </p:nvSpPr>
        <p:spPr/>
        <p:txBody>
          <a:bodyPr/>
          <a:lstStyle>
            <a:lvl1pPr>
              <a:defRPr/>
            </a:lvl1pPr>
          </a:lstStyle>
          <a:p>
            <a:fld id="{8427137F-3C1F-448C-89C7-A0BBBDBC9BD9}" type="slidenum">
              <a:rPr lang="de-DE"/>
              <a:pPr/>
              <a:t>‹Nr.›</a:t>
            </a:fld>
            <a:endParaRPr lang="de-DE"/>
          </a:p>
        </p:txBody>
      </p:sp>
      <p:sp>
        <p:nvSpPr>
          <p:cNvPr id="13" name="Inhaltsplatzhalter 15"/>
          <p:cNvSpPr>
            <a:spLocks noGrp="1"/>
          </p:cNvSpPr>
          <p:nvPr>
            <p:ph sz="quarter" idx="11" hasCustomPrompt="1"/>
          </p:nvPr>
        </p:nvSpPr>
        <p:spPr>
          <a:xfrm>
            <a:off x="466724" y="6467475"/>
            <a:ext cx="5448300" cy="257175"/>
          </a:xfrm>
          <a:prstGeom prst="rect">
            <a:avLst/>
          </a:prstGeom>
        </p:spPr>
        <p:txBody>
          <a:bodyPr/>
          <a:lstStyle>
            <a:lvl1pPr>
              <a:defRPr sz="1200">
                <a:solidFill>
                  <a:schemeClr val="bg1"/>
                </a:solidFill>
                <a:latin typeface="Arial" pitchFamily="34" charset="0"/>
                <a:cs typeface="Arial" pitchFamily="34" charset="0"/>
              </a:defRPr>
            </a:lvl1pPr>
          </a:lstStyle>
          <a:p>
            <a:r>
              <a:rPr lang="de-DE" dirty="0" smtClean="0"/>
              <a:t>Name des </a:t>
            </a:r>
            <a:r>
              <a:rPr lang="de-DE" dirty="0" err="1" smtClean="0"/>
              <a:t>Ref</a:t>
            </a:r>
            <a:r>
              <a:rPr lang="de-DE" dirty="0" smtClean="0"/>
              <a:t>., Ort wo </a:t>
            </a:r>
            <a:r>
              <a:rPr lang="de-DE" dirty="0" err="1" smtClean="0"/>
              <a:t>Präs</a:t>
            </a:r>
            <a:r>
              <a:rPr lang="de-DE" dirty="0" smtClean="0"/>
              <a:t>. gehalten wird, Tag der Präsentation</a:t>
            </a:r>
            <a:endParaRPr lang="de-DE" dirty="0"/>
          </a:p>
        </p:txBody>
      </p:sp>
      <p:sp>
        <p:nvSpPr>
          <p:cNvPr id="17" name="Textfeld 16"/>
          <p:cNvSpPr txBox="1">
            <a:spLocks noChangeAspect="1"/>
          </p:cNvSpPr>
          <p:nvPr userDrawn="1"/>
        </p:nvSpPr>
        <p:spPr>
          <a:xfrm>
            <a:off x="6300192" y="99644"/>
            <a:ext cx="2772000" cy="2376000"/>
          </a:xfrm>
          <a:prstGeom prst="rect">
            <a:avLst/>
          </a:prstGeom>
          <a:solidFill>
            <a:schemeClr val="bg1">
              <a:alpha val="82000"/>
            </a:schemeClr>
          </a:solidFill>
        </p:spPr>
        <p:txBody>
          <a:bodyPr wrap="square" rtlCol="0">
            <a:spAutoFit/>
          </a:bodyPr>
          <a:lstStyle/>
          <a:p>
            <a:endParaRPr lang="de-DE" dirty="0"/>
          </a:p>
        </p:txBody>
      </p:sp>
      <p:sp>
        <p:nvSpPr>
          <p:cNvPr id="21" name="Rectangle 22"/>
          <p:cNvSpPr>
            <a:spLocks noGrp="1" noChangeArrowheads="1"/>
          </p:cNvSpPr>
          <p:nvPr>
            <p:ph type="ctrTitle" hasCustomPrompt="1"/>
          </p:nvPr>
        </p:nvSpPr>
        <p:spPr>
          <a:xfrm>
            <a:off x="513973" y="3428999"/>
            <a:ext cx="8100000" cy="990000"/>
          </a:xfrm>
        </p:spPr>
        <p:txBody>
          <a:bodyPr wrap="square" lIns="0" tIns="0" rIns="0" bIns="0">
            <a:spAutoFit/>
          </a:bodyPr>
          <a:lstStyle>
            <a:lvl1pPr>
              <a:defRPr sz="3200" b="1" cap="none" baseline="0">
                <a:solidFill>
                  <a:schemeClr val="accent1"/>
                </a:solidFill>
              </a:defRPr>
            </a:lvl1pPr>
          </a:lstStyle>
          <a:p>
            <a:r>
              <a:rPr lang="de-DE" dirty="0" smtClean="0">
                <a:ea typeface="ＭＳ Ｐゴシック" charset="-128"/>
              </a:rPr>
              <a:t>PLATZHALTER FÜR DIE ÜBERSCHRIFT</a:t>
            </a:r>
            <a:br>
              <a:rPr lang="de-DE" dirty="0" smtClean="0">
                <a:ea typeface="ＭＳ Ｐゴシック" charset="-128"/>
              </a:rPr>
            </a:br>
            <a:r>
              <a:rPr lang="de-DE" dirty="0" smtClean="0">
                <a:ea typeface="ＭＳ Ｐゴシック" charset="-128"/>
              </a:rPr>
              <a:t>IN </a:t>
            </a:r>
            <a:r>
              <a:rPr lang="de-DE" dirty="0" err="1" smtClean="0">
                <a:ea typeface="ＭＳ Ｐゴシック" charset="-128"/>
              </a:rPr>
              <a:t>GROßBUCHSTABEN</a:t>
            </a:r>
            <a:endParaRPr lang="de-DE" dirty="0"/>
          </a:p>
        </p:txBody>
      </p:sp>
      <p:sp>
        <p:nvSpPr>
          <p:cNvPr id="15" name="Rectangle 3"/>
          <p:cNvSpPr>
            <a:spLocks noGrp="1" noChangeAspect="1" noChangeArrowheads="1"/>
          </p:cNvSpPr>
          <p:nvPr>
            <p:ph type="subTitle" idx="1" hasCustomPrompt="1"/>
          </p:nvPr>
        </p:nvSpPr>
        <p:spPr>
          <a:xfrm>
            <a:off x="513973" y="4861823"/>
            <a:ext cx="8100000" cy="615553"/>
          </a:xfrm>
          <a:prstGeom prst="rect">
            <a:avLst/>
          </a:prstGeom>
        </p:spPr>
        <p:txBody>
          <a:bodyPr lIns="0" tIns="0" rIns="0" bIns="0">
            <a:spAutoFit/>
          </a:bodyPr>
          <a:lstStyle>
            <a:lvl1pPr marL="0" indent="0">
              <a:buFont typeface="Wingdings" pitchFamily="-65" charset="2"/>
              <a:buNone/>
              <a:defRPr sz="2000" cap="none" baseline="0">
                <a:solidFill>
                  <a:srgbClr val="00487D"/>
                </a:solidFill>
              </a:defRPr>
            </a:lvl1pPr>
          </a:lstStyle>
          <a:p>
            <a:r>
              <a:rPr lang="de-DE" dirty="0" smtClean="0">
                <a:ea typeface="ＭＳ Ｐゴシック" charset="-128"/>
              </a:rPr>
              <a:t>PLATZHALTER FÜR EINEN UNTERTITEL ODER EINEN KURZEN EINFÜHRENDEN TEXT IN </a:t>
            </a:r>
            <a:r>
              <a:rPr lang="de-DE" dirty="0" err="1" smtClean="0">
                <a:ea typeface="ＭＳ Ｐゴシック" charset="-128"/>
              </a:rPr>
              <a:t>GROßBUCHSTABEN</a:t>
            </a:r>
            <a:endParaRPr lang="de-DE" dirty="0" smtClean="0">
              <a:ea typeface="ＭＳ Ｐゴシック" charset="-128"/>
            </a:endParaRPr>
          </a:p>
        </p:txBody>
      </p:sp>
      <p:pic>
        <p:nvPicPr>
          <p:cNvPr id="14" name="Bild 13" descr="kua-logo-ppt.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467298" y="1029646"/>
            <a:ext cx="2448272" cy="651136"/>
          </a:xfrm>
          <a:prstGeom prst="rect">
            <a:avLst/>
          </a:prstGeom>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Schlussfolie_1">
    <p:spTree>
      <p:nvGrpSpPr>
        <p:cNvPr id="1" name=""/>
        <p:cNvGrpSpPr/>
        <p:nvPr/>
      </p:nvGrpSpPr>
      <p:grpSpPr>
        <a:xfrm>
          <a:off x="0" y="0"/>
          <a:ext cx="0" cy="0"/>
          <a:chOff x="0" y="0"/>
          <a:chExt cx="0" cy="0"/>
        </a:xfrm>
      </p:grpSpPr>
      <p:sp>
        <p:nvSpPr>
          <p:cNvPr id="5" name="Rectangle 9"/>
          <p:cNvSpPr>
            <a:spLocks noChangeArrowheads="1"/>
          </p:cNvSpPr>
          <p:nvPr userDrawn="1"/>
        </p:nvSpPr>
        <p:spPr bwMode="auto">
          <a:xfrm>
            <a:off x="96838" y="6465888"/>
            <a:ext cx="6191250" cy="287337"/>
          </a:xfrm>
          <a:prstGeom prst="rect">
            <a:avLst/>
          </a:prstGeom>
          <a:solidFill>
            <a:schemeClr val="accent5"/>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pic>
        <p:nvPicPr>
          <p:cNvPr id="4" name="Bild 17" descr="Header_1.jpg"/>
          <p:cNvPicPr>
            <a:picLocks noChangeAspect="1"/>
          </p:cNvPicPr>
          <p:nvPr userDrawn="1"/>
        </p:nvPicPr>
        <p:blipFill>
          <a:blip r:embed="rId2"/>
          <a:srcRect/>
          <a:stretch>
            <a:fillRect/>
          </a:stretch>
        </p:blipFill>
        <p:spPr bwMode="auto">
          <a:xfrm>
            <a:off x="90488" y="128588"/>
            <a:ext cx="8940800" cy="2336800"/>
          </a:xfrm>
          <a:prstGeom prst="rect">
            <a:avLst/>
          </a:prstGeom>
          <a:noFill/>
          <a:ln w="9525">
            <a:noFill/>
            <a:miter lim="800000"/>
            <a:headEnd/>
            <a:tailEnd/>
          </a:ln>
        </p:spPr>
      </p:pic>
      <p:sp>
        <p:nvSpPr>
          <p:cNvPr id="6" name="Rectangle 9"/>
          <p:cNvSpPr>
            <a:spLocks noChangeArrowheads="1"/>
          </p:cNvSpPr>
          <p:nvPr userDrawn="1"/>
        </p:nvSpPr>
        <p:spPr bwMode="auto">
          <a:xfrm>
            <a:off x="6315075" y="6465888"/>
            <a:ext cx="2717800" cy="287337"/>
          </a:xfrm>
          <a:prstGeom prst="rect">
            <a:avLst/>
          </a:prstGeom>
          <a:solidFill>
            <a:schemeClr val="accent1"/>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8" name="Rectangle 9"/>
          <p:cNvSpPr>
            <a:spLocks noChangeArrowheads="1"/>
          </p:cNvSpPr>
          <p:nvPr/>
        </p:nvSpPr>
        <p:spPr bwMode="auto">
          <a:xfrm>
            <a:off x="90488" y="2490788"/>
            <a:ext cx="6191250" cy="100012"/>
          </a:xfrm>
          <a:prstGeom prst="rect">
            <a:avLst/>
          </a:prstGeom>
          <a:solidFill>
            <a:schemeClr val="accent5"/>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9" name="Rectangle 9"/>
          <p:cNvSpPr>
            <a:spLocks noChangeArrowheads="1"/>
          </p:cNvSpPr>
          <p:nvPr userDrawn="1"/>
        </p:nvSpPr>
        <p:spPr bwMode="auto">
          <a:xfrm>
            <a:off x="6315075" y="2490788"/>
            <a:ext cx="2717800" cy="100012"/>
          </a:xfrm>
          <a:prstGeom prst="rect">
            <a:avLst/>
          </a:prstGeom>
          <a:solidFill>
            <a:schemeClr val="accent1"/>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12" name="Foliennummernplatzhalter 6"/>
          <p:cNvSpPr>
            <a:spLocks noGrp="1"/>
          </p:cNvSpPr>
          <p:nvPr>
            <p:ph type="sldNum" sz="quarter" idx="10"/>
          </p:nvPr>
        </p:nvSpPr>
        <p:spPr/>
        <p:txBody>
          <a:bodyPr/>
          <a:lstStyle>
            <a:lvl1pPr>
              <a:defRPr/>
            </a:lvl1pPr>
          </a:lstStyle>
          <a:p>
            <a:fld id="{26206712-C3B1-4664-BEC6-C59218ECFD0C}" type="slidenum">
              <a:rPr lang="de-DE"/>
              <a:pPr/>
              <a:t>‹Nr.›</a:t>
            </a:fld>
            <a:endParaRPr lang="de-DE"/>
          </a:p>
        </p:txBody>
      </p:sp>
      <p:sp>
        <p:nvSpPr>
          <p:cNvPr id="13" name="Rectangle 9"/>
          <p:cNvSpPr>
            <a:spLocks noChangeArrowheads="1"/>
          </p:cNvSpPr>
          <p:nvPr userDrawn="1"/>
        </p:nvSpPr>
        <p:spPr bwMode="auto">
          <a:xfrm>
            <a:off x="0" y="2636912"/>
            <a:ext cx="8945562" cy="3816350"/>
          </a:xfrm>
          <a:prstGeom prst="rect">
            <a:avLst/>
          </a:prstGeom>
          <a:solidFill>
            <a:schemeClr val="accent5">
              <a:alpha val="20000"/>
            </a:schemeClr>
          </a:solidFill>
          <a:ln w="9525">
            <a:noFill/>
            <a:miter lim="800000"/>
            <a:headEnd/>
            <a:tailEnd/>
          </a:ln>
          <a:effectLst/>
        </p:spPr>
        <p:txBody>
          <a:bodyPr wrap="none" anchor="ctr"/>
          <a:lstStyle/>
          <a:p>
            <a:pPr>
              <a:defRPr/>
            </a:pPr>
            <a:endParaRPr lang="de-DE" dirty="0">
              <a:latin typeface="Arial" pitchFamily="-110" charset="0"/>
              <a:ea typeface="ＭＳ Ｐゴシック" pitchFamily="-110" charset="-128"/>
              <a:cs typeface="ＭＳ Ｐゴシック" pitchFamily="-110" charset="-128"/>
            </a:endParaRPr>
          </a:p>
        </p:txBody>
      </p:sp>
      <p:sp>
        <p:nvSpPr>
          <p:cNvPr id="17" name="Untertitel 8"/>
          <p:cNvSpPr txBox="1">
            <a:spLocks/>
          </p:cNvSpPr>
          <p:nvPr userDrawn="1"/>
        </p:nvSpPr>
        <p:spPr bwMode="auto">
          <a:xfrm>
            <a:off x="276045" y="6067425"/>
            <a:ext cx="8626415" cy="461665"/>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marR="0" lvl="0" indent="0" algn="l" defTabSz="503238" rtl="0" eaLnBrk="1" fontAlgn="base" latinLnBrk="0" hangingPunct="1">
              <a:lnSpc>
                <a:spcPct val="100000"/>
              </a:lnSpc>
              <a:spcBef>
                <a:spcPts val="600"/>
              </a:spcBef>
              <a:spcAft>
                <a:spcPct val="0"/>
              </a:spcAft>
              <a:buClrTx/>
              <a:buSzTx/>
              <a:buFont typeface="Arial" charset="0"/>
              <a:buNone/>
              <a:tabLst/>
              <a:defRPr/>
            </a:pPr>
            <a:r>
              <a:rPr kumimoji="0" lang="de-DE" sz="800" b="0" i="0" u="none" strike="noStrike" kern="0" cap="none" spc="0" normalizeH="0" baseline="0" noProof="0" dirty="0" smtClean="0">
                <a:ln>
                  <a:noFill/>
                </a:ln>
                <a:solidFill>
                  <a:schemeClr val="accent1"/>
                </a:solidFill>
                <a:effectLst/>
                <a:uLnTx/>
                <a:uFillTx/>
                <a:latin typeface="+mn-lt"/>
                <a:ea typeface="ＭＳ Ｐゴシック" pitchFamily="-65" charset="-128"/>
                <a:cs typeface="ＭＳ Ｐゴシック" pitchFamily="-65" charset="-128"/>
              </a:rPr>
              <a:t>Diese Präsentation ist urheberrechtlich geschützt ®. </a:t>
            </a:r>
            <a:br>
              <a:rPr kumimoji="0" lang="de-DE" sz="800" b="0" i="0" u="none" strike="noStrike" kern="0" cap="none" spc="0" normalizeH="0" baseline="0" noProof="0" dirty="0" smtClean="0">
                <a:ln>
                  <a:noFill/>
                </a:ln>
                <a:solidFill>
                  <a:schemeClr val="accent1"/>
                </a:solidFill>
                <a:effectLst/>
                <a:uLnTx/>
                <a:uFillTx/>
                <a:latin typeface="+mn-lt"/>
                <a:ea typeface="ＭＳ Ｐゴシック" pitchFamily="-65" charset="-128"/>
                <a:cs typeface="ＭＳ Ｐゴシック" pitchFamily="-65" charset="-128"/>
              </a:rPr>
            </a:br>
            <a:r>
              <a:rPr kumimoji="0" lang="de-DE" sz="800" b="0" i="0" u="none" strike="noStrike" kern="0" cap="none" spc="0" normalizeH="0" baseline="0" noProof="0" dirty="0" smtClean="0">
                <a:ln>
                  <a:noFill/>
                </a:ln>
                <a:solidFill>
                  <a:schemeClr val="accent1"/>
                </a:solidFill>
                <a:effectLst/>
                <a:uLnTx/>
                <a:uFillTx/>
                <a:latin typeface="+mn-lt"/>
                <a:ea typeface="ＭＳ Ｐゴシック" pitchFamily="-65" charset="-128"/>
                <a:cs typeface="ＭＳ Ｐゴシック" pitchFamily="-65" charset="-128"/>
              </a:rPr>
              <a:t>Jegliche auch auszugsweise Veröffentlichung, Vervielfältigung, Änderung oder sonstige Verwendung ist nur nach schriftlicher Zustimmung der Kommunal Agentur NRW GmbH gestattet.</a:t>
            </a:r>
            <a:endParaRPr kumimoji="0" lang="de-DE" sz="800" b="0" i="0" u="none" strike="noStrike" kern="0" cap="none" spc="0" normalizeH="0" baseline="0" noProof="0" dirty="0" smtClean="0">
              <a:ln>
                <a:noFill/>
              </a:ln>
              <a:solidFill>
                <a:schemeClr val="accent1"/>
              </a:solidFill>
              <a:effectLst/>
              <a:uLnTx/>
              <a:uFillTx/>
              <a:latin typeface="+mn-lt"/>
              <a:ea typeface="ＭＳ Ｐゴシック" charset="-128"/>
              <a:cs typeface="ＭＳ Ｐゴシック" pitchFamily="-65" charset="-128"/>
            </a:endParaRPr>
          </a:p>
        </p:txBody>
      </p:sp>
      <p:sp>
        <p:nvSpPr>
          <p:cNvPr id="16" name="Inhaltsplatzhalter 15"/>
          <p:cNvSpPr>
            <a:spLocks noGrp="1"/>
          </p:cNvSpPr>
          <p:nvPr>
            <p:ph sz="quarter" idx="11" hasCustomPrompt="1"/>
          </p:nvPr>
        </p:nvSpPr>
        <p:spPr>
          <a:xfrm>
            <a:off x="466724" y="6467475"/>
            <a:ext cx="5448300" cy="257175"/>
          </a:xfrm>
          <a:prstGeom prst="rect">
            <a:avLst/>
          </a:prstGeom>
        </p:spPr>
        <p:txBody>
          <a:bodyPr/>
          <a:lstStyle>
            <a:lvl1pPr>
              <a:defRPr sz="1200">
                <a:solidFill>
                  <a:schemeClr val="bg1"/>
                </a:solidFill>
                <a:latin typeface="Arial" pitchFamily="34" charset="0"/>
                <a:cs typeface="Arial" pitchFamily="34" charset="0"/>
              </a:defRPr>
            </a:lvl1pPr>
          </a:lstStyle>
          <a:p>
            <a:r>
              <a:rPr lang="de-DE" dirty="0" smtClean="0"/>
              <a:t>Name des </a:t>
            </a:r>
            <a:r>
              <a:rPr lang="de-DE" dirty="0" err="1" smtClean="0"/>
              <a:t>Ref</a:t>
            </a:r>
            <a:r>
              <a:rPr lang="de-DE" dirty="0" smtClean="0"/>
              <a:t>., Ort wo </a:t>
            </a:r>
            <a:r>
              <a:rPr lang="de-DE" dirty="0" err="1" smtClean="0"/>
              <a:t>Präs</a:t>
            </a:r>
            <a:r>
              <a:rPr lang="de-DE" dirty="0" smtClean="0"/>
              <a:t>. gehalten wird, Tag der Präsentation</a:t>
            </a:r>
            <a:endParaRPr lang="de-DE" dirty="0"/>
          </a:p>
        </p:txBody>
      </p:sp>
      <p:sp>
        <p:nvSpPr>
          <p:cNvPr id="19" name="Rectangle 5"/>
          <p:cNvSpPr txBox="1">
            <a:spLocks noChangeArrowheads="1"/>
          </p:cNvSpPr>
          <p:nvPr userDrawn="1"/>
        </p:nvSpPr>
        <p:spPr>
          <a:xfrm>
            <a:off x="114300" y="3425627"/>
            <a:ext cx="8896350" cy="579437"/>
          </a:xfrm>
          <a:prstGeom prst="rect">
            <a:avLst/>
          </a:prstGeom>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de-DE" sz="3200" b="1" i="0" u="none" strike="noStrike" kern="0" cap="none" spc="0" normalizeH="0" baseline="0" noProof="0" dirty="0" smtClean="0">
                <a:ln>
                  <a:noFill/>
                </a:ln>
                <a:solidFill>
                  <a:schemeClr val="accent1"/>
                </a:solidFill>
                <a:effectLst/>
                <a:uLnTx/>
                <a:uFillTx/>
                <a:latin typeface="Arial" pitchFamily="34" charset="0"/>
                <a:ea typeface="ＭＳ Ｐゴシック" charset="-128"/>
                <a:cs typeface="Arial" pitchFamily="34" charset="0"/>
              </a:rPr>
              <a:t>Vielen Dank für Ihre Aufmerksamkeit!</a:t>
            </a:r>
          </a:p>
        </p:txBody>
      </p:sp>
      <p:sp>
        <p:nvSpPr>
          <p:cNvPr id="22" name="Rectangle 22"/>
          <p:cNvSpPr>
            <a:spLocks noGrp="1" noChangeAspect="1" noChangeArrowheads="1"/>
          </p:cNvSpPr>
          <p:nvPr>
            <p:ph type="ctrTitle" hasCustomPrompt="1"/>
          </p:nvPr>
        </p:nvSpPr>
        <p:spPr>
          <a:xfrm>
            <a:off x="972000" y="4428000"/>
            <a:ext cx="7252012" cy="1116000"/>
          </a:xfrm>
          <a:prstGeom prst="rect">
            <a:avLst/>
          </a:prstGeom>
        </p:spPr>
        <p:txBody>
          <a:bodyPr wrap="square" lIns="0" tIns="0" rIns="0" bIns="0">
            <a:spAutoFit/>
          </a:bodyPr>
          <a:lstStyle>
            <a:lvl1pPr>
              <a:lnSpc>
                <a:spcPct val="120000"/>
              </a:lnSpc>
              <a:defRPr sz="2000" b="0" i="0" cap="none" baseline="0">
                <a:solidFill>
                  <a:schemeClr val="accent1"/>
                </a:solidFill>
              </a:defRPr>
            </a:lvl1pPr>
          </a:lstStyle>
          <a:p>
            <a:r>
              <a:rPr lang="de-DE" dirty="0" smtClean="0">
                <a:ea typeface="ＭＳ Ｐゴシック" charset="-128"/>
              </a:rPr>
              <a:t>Max Mustermann                                                                   Telefon:       0211 43077-xxx</a:t>
            </a:r>
            <a:br>
              <a:rPr lang="de-DE" dirty="0" smtClean="0">
                <a:ea typeface="ＭＳ Ｐゴシック" charset="-128"/>
              </a:rPr>
            </a:br>
            <a:r>
              <a:rPr lang="de-DE" dirty="0" smtClean="0">
                <a:ea typeface="ＭＳ Ｐゴシック" charset="-128"/>
              </a:rPr>
              <a:t>Email:          Mustermann@KommunalAgenturNRW.de</a:t>
            </a:r>
            <a:endParaRPr lang="de-DE" dirty="0"/>
          </a:p>
        </p:txBody>
      </p:sp>
      <p:pic>
        <p:nvPicPr>
          <p:cNvPr id="14" name="Bild 13" descr="kua-logo-ppt.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467298" y="1029646"/>
            <a:ext cx="2448272" cy="651136"/>
          </a:xfrm>
          <a:prstGeom prst="rect">
            <a:avLst/>
          </a:prstGeom>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Schlussfolie_2">
    <p:spTree>
      <p:nvGrpSpPr>
        <p:cNvPr id="1" name=""/>
        <p:cNvGrpSpPr/>
        <p:nvPr/>
      </p:nvGrpSpPr>
      <p:grpSpPr>
        <a:xfrm>
          <a:off x="0" y="0"/>
          <a:ext cx="0" cy="0"/>
          <a:chOff x="0" y="0"/>
          <a:chExt cx="0" cy="0"/>
        </a:xfrm>
      </p:grpSpPr>
      <p:pic>
        <p:nvPicPr>
          <p:cNvPr id="6" name="Bild 17" descr="Header_2.jpg"/>
          <p:cNvPicPr>
            <a:picLocks noChangeAspect="1"/>
          </p:cNvPicPr>
          <p:nvPr userDrawn="1"/>
        </p:nvPicPr>
        <p:blipFill>
          <a:blip r:embed="rId2"/>
          <a:srcRect/>
          <a:stretch>
            <a:fillRect/>
          </a:stretch>
        </p:blipFill>
        <p:spPr bwMode="auto">
          <a:xfrm>
            <a:off x="90488" y="128588"/>
            <a:ext cx="8940800" cy="2336800"/>
          </a:xfrm>
          <a:prstGeom prst="rect">
            <a:avLst/>
          </a:prstGeom>
          <a:noFill/>
          <a:ln w="9525">
            <a:noFill/>
            <a:miter lim="800000"/>
            <a:headEnd/>
            <a:tailEnd/>
          </a:ln>
        </p:spPr>
      </p:pic>
      <p:sp>
        <p:nvSpPr>
          <p:cNvPr id="16" name="Rectangle 9"/>
          <p:cNvSpPr>
            <a:spLocks noChangeArrowheads="1"/>
          </p:cNvSpPr>
          <p:nvPr userDrawn="1"/>
        </p:nvSpPr>
        <p:spPr bwMode="auto">
          <a:xfrm>
            <a:off x="96838" y="6465888"/>
            <a:ext cx="6191250" cy="287337"/>
          </a:xfrm>
          <a:prstGeom prst="rect">
            <a:avLst/>
          </a:prstGeom>
          <a:solidFill>
            <a:schemeClr val="accent5"/>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19" name="Rectangle 9"/>
          <p:cNvSpPr>
            <a:spLocks noChangeArrowheads="1"/>
          </p:cNvSpPr>
          <p:nvPr userDrawn="1"/>
        </p:nvSpPr>
        <p:spPr bwMode="auto">
          <a:xfrm>
            <a:off x="6315075" y="6465888"/>
            <a:ext cx="2717800" cy="287337"/>
          </a:xfrm>
          <a:prstGeom prst="rect">
            <a:avLst/>
          </a:prstGeom>
          <a:solidFill>
            <a:schemeClr val="accent1"/>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20" name="Rectangle 9"/>
          <p:cNvSpPr>
            <a:spLocks noChangeArrowheads="1"/>
          </p:cNvSpPr>
          <p:nvPr userDrawn="1"/>
        </p:nvSpPr>
        <p:spPr bwMode="auto">
          <a:xfrm>
            <a:off x="90488" y="2490788"/>
            <a:ext cx="6191250" cy="100012"/>
          </a:xfrm>
          <a:prstGeom prst="rect">
            <a:avLst/>
          </a:prstGeom>
          <a:solidFill>
            <a:schemeClr val="accent5"/>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21" name="Rectangle 9"/>
          <p:cNvSpPr>
            <a:spLocks noChangeArrowheads="1"/>
          </p:cNvSpPr>
          <p:nvPr userDrawn="1"/>
        </p:nvSpPr>
        <p:spPr bwMode="auto">
          <a:xfrm>
            <a:off x="6315075" y="2490788"/>
            <a:ext cx="2717800" cy="100012"/>
          </a:xfrm>
          <a:prstGeom prst="rect">
            <a:avLst/>
          </a:prstGeom>
          <a:solidFill>
            <a:schemeClr val="accent1"/>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22" name="Foliennummernplatzhalter 6"/>
          <p:cNvSpPr>
            <a:spLocks noGrp="1"/>
          </p:cNvSpPr>
          <p:nvPr>
            <p:ph type="sldNum" sz="quarter" idx="10"/>
          </p:nvPr>
        </p:nvSpPr>
        <p:spPr>
          <a:xfrm>
            <a:off x="6553200" y="6465888"/>
            <a:ext cx="2133600" cy="282575"/>
          </a:xfrm>
        </p:spPr>
        <p:txBody>
          <a:bodyPr/>
          <a:lstStyle>
            <a:lvl1pPr>
              <a:defRPr/>
            </a:lvl1pPr>
          </a:lstStyle>
          <a:p>
            <a:fld id="{26206712-C3B1-4664-BEC6-C59218ECFD0C}" type="slidenum">
              <a:rPr lang="de-DE"/>
              <a:pPr/>
              <a:t>‹Nr.›</a:t>
            </a:fld>
            <a:endParaRPr lang="de-DE"/>
          </a:p>
        </p:txBody>
      </p:sp>
      <p:sp>
        <p:nvSpPr>
          <p:cNvPr id="23" name="Rectangle 9"/>
          <p:cNvSpPr>
            <a:spLocks noChangeArrowheads="1"/>
          </p:cNvSpPr>
          <p:nvPr userDrawn="1"/>
        </p:nvSpPr>
        <p:spPr bwMode="auto">
          <a:xfrm>
            <a:off x="90488" y="2616200"/>
            <a:ext cx="8945562" cy="3816350"/>
          </a:xfrm>
          <a:prstGeom prst="rect">
            <a:avLst/>
          </a:prstGeom>
          <a:solidFill>
            <a:schemeClr val="accent5">
              <a:alpha val="20000"/>
            </a:schemeClr>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24" name="Untertitel 8"/>
          <p:cNvSpPr txBox="1">
            <a:spLocks/>
          </p:cNvSpPr>
          <p:nvPr userDrawn="1"/>
        </p:nvSpPr>
        <p:spPr bwMode="auto">
          <a:xfrm>
            <a:off x="276045" y="6067425"/>
            <a:ext cx="8626415" cy="461665"/>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marR="0" lvl="0" indent="0" algn="l" defTabSz="503238" rtl="0" eaLnBrk="1" fontAlgn="base" latinLnBrk="0" hangingPunct="1">
              <a:lnSpc>
                <a:spcPct val="100000"/>
              </a:lnSpc>
              <a:spcBef>
                <a:spcPts val="600"/>
              </a:spcBef>
              <a:spcAft>
                <a:spcPct val="0"/>
              </a:spcAft>
              <a:buClrTx/>
              <a:buSzTx/>
              <a:buFont typeface="Arial" charset="0"/>
              <a:buNone/>
              <a:tabLst/>
              <a:defRPr/>
            </a:pPr>
            <a:r>
              <a:rPr kumimoji="0" lang="de-DE" sz="800" b="0" i="0" u="none" strike="noStrike" kern="0" cap="none" spc="0" normalizeH="0" baseline="0" noProof="0" dirty="0" smtClean="0">
                <a:ln>
                  <a:noFill/>
                </a:ln>
                <a:solidFill>
                  <a:schemeClr val="accent1"/>
                </a:solidFill>
                <a:effectLst/>
                <a:uLnTx/>
                <a:uFillTx/>
                <a:latin typeface="+mn-lt"/>
                <a:ea typeface="ＭＳ Ｐゴシック" pitchFamily="-65" charset="-128"/>
                <a:cs typeface="ＭＳ Ｐゴシック" pitchFamily="-65" charset="-128"/>
              </a:rPr>
              <a:t>Diese Präsentation ist urheberrechtlich geschützt ®. </a:t>
            </a:r>
            <a:br>
              <a:rPr kumimoji="0" lang="de-DE" sz="800" b="0" i="0" u="none" strike="noStrike" kern="0" cap="none" spc="0" normalizeH="0" baseline="0" noProof="0" dirty="0" smtClean="0">
                <a:ln>
                  <a:noFill/>
                </a:ln>
                <a:solidFill>
                  <a:schemeClr val="accent1"/>
                </a:solidFill>
                <a:effectLst/>
                <a:uLnTx/>
                <a:uFillTx/>
                <a:latin typeface="+mn-lt"/>
                <a:ea typeface="ＭＳ Ｐゴシック" pitchFamily="-65" charset="-128"/>
                <a:cs typeface="ＭＳ Ｐゴシック" pitchFamily="-65" charset="-128"/>
              </a:rPr>
            </a:br>
            <a:r>
              <a:rPr kumimoji="0" lang="de-DE" sz="800" b="0" i="0" u="none" strike="noStrike" kern="0" cap="none" spc="0" normalizeH="0" baseline="0" noProof="0" dirty="0" smtClean="0">
                <a:ln>
                  <a:noFill/>
                </a:ln>
                <a:solidFill>
                  <a:schemeClr val="accent1"/>
                </a:solidFill>
                <a:effectLst/>
                <a:uLnTx/>
                <a:uFillTx/>
                <a:latin typeface="+mn-lt"/>
                <a:ea typeface="ＭＳ Ｐゴシック" pitchFamily="-65" charset="-128"/>
                <a:cs typeface="ＭＳ Ｐゴシック" pitchFamily="-65" charset="-128"/>
              </a:rPr>
              <a:t>Jegliche auch auszugsweise Veröffentlichung, Vervielfältigung, Änderung oder sonstige Verwendung ist nur nach schriftlicher Zustimmung der Kommunal Agentur NRW GmbH gestattet.</a:t>
            </a:r>
            <a:endParaRPr kumimoji="0" lang="de-DE" sz="800" b="0" i="0" u="none" strike="noStrike" kern="0" cap="none" spc="0" normalizeH="0" baseline="0" noProof="0" dirty="0" smtClean="0">
              <a:ln>
                <a:noFill/>
              </a:ln>
              <a:solidFill>
                <a:schemeClr val="accent1"/>
              </a:solidFill>
              <a:effectLst/>
              <a:uLnTx/>
              <a:uFillTx/>
              <a:latin typeface="+mn-lt"/>
              <a:ea typeface="ＭＳ Ｐゴシック" charset="-128"/>
              <a:cs typeface="ＭＳ Ｐゴシック" pitchFamily="-65" charset="-128"/>
            </a:endParaRPr>
          </a:p>
        </p:txBody>
      </p:sp>
      <p:sp>
        <p:nvSpPr>
          <p:cNvPr id="26" name="Inhaltsplatzhalter 15"/>
          <p:cNvSpPr>
            <a:spLocks noGrp="1"/>
          </p:cNvSpPr>
          <p:nvPr>
            <p:ph sz="quarter" idx="11" hasCustomPrompt="1"/>
          </p:nvPr>
        </p:nvSpPr>
        <p:spPr>
          <a:xfrm>
            <a:off x="466724" y="6467475"/>
            <a:ext cx="5448300" cy="257175"/>
          </a:xfrm>
          <a:prstGeom prst="rect">
            <a:avLst/>
          </a:prstGeom>
        </p:spPr>
        <p:txBody>
          <a:bodyPr/>
          <a:lstStyle>
            <a:lvl1pPr>
              <a:defRPr sz="1200">
                <a:solidFill>
                  <a:schemeClr val="bg1"/>
                </a:solidFill>
                <a:latin typeface="Arial" pitchFamily="34" charset="0"/>
                <a:cs typeface="Arial" pitchFamily="34" charset="0"/>
              </a:defRPr>
            </a:lvl1pPr>
          </a:lstStyle>
          <a:p>
            <a:r>
              <a:rPr lang="de-DE" dirty="0" smtClean="0"/>
              <a:t>Name des </a:t>
            </a:r>
            <a:r>
              <a:rPr lang="de-DE" dirty="0" err="1" smtClean="0"/>
              <a:t>Ref</a:t>
            </a:r>
            <a:r>
              <a:rPr lang="de-DE" dirty="0" smtClean="0"/>
              <a:t>., Ort wo </a:t>
            </a:r>
            <a:r>
              <a:rPr lang="de-DE" dirty="0" err="1" smtClean="0"/>
              <a:t>Präs</a:t>
            </a:r>
            <a:r>
              <a:rPr lang="de-DE" dirty="0" smtClean="0"/>
              <a:t>. gehalten wird, Tag der Präsentation</a:t>
            </a:r>
            <a:endParaRPr lang="de-DE" dirty="0"/>
          </a:p>
        </p:txBody>
      </p:sp>
      <p:sp>
        <p:nvSpPr>
          <p:cNvPr id="17" name="Rectangle 5"/>
          <p:cNvSpPr txBox="1">
            <a:spLocks noChangeArrowheads="1"/>
          </p:cNvSpPr>
          <p:nvPr userDrawn="1"/>
        </p:nvSpPr>
        <p:spPr>
          <a:xfrm>
            <a:off x="114300" y="3425627"/>
            <a:ext cx="8896350" cy="579437"/>
          </a:xfrm>
          <a:prstGeom prst="rect">
            <a:avLst/>
          </a:prstGeom>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de-DE" sz="3200" b="1" i="0" u="none" strike="noStrike" kern="0" cap="none" spc="0" normalizeH="0" baseline="0" noProof="0" dirty="0" smtClean="0">
                <a:ln>
                  <a:noFill/>
                </a:ln>
                <a:solidFill>
                  <a:schemeClr val="accent1"/>
                </a:solidFill>
                <a:effectLst/>
                <a:uLnTx/>
                <a:uFillTx/>
                <a:latin typeface="Arial" pitchFamily="34" charset="0"/>
                <a:ea typeface="ＭＳ Ｐゴシック" charset="-128"/>
                <a:cs typeface="Arial" pitchFamily="34" charset="0"/>
              </a:rPr>
              <a:t>Vielen Dank für Ihre Aufmerksamkeit!</a:t>
            </a:r>
          </a:p>
        </p:txBody>
      </p:sp>
      <p:sp>
        <p:nvSpPr>
          <p:cNvPr id="18" name="Rectangle 22"/>
          <p:cNvSpPr>
            <a:spLocks noGrp="1" noChangeAspect="1" noChangeArrowheads="1"/>
          </p:cNvSpPr>
          <p:nvPr>
            <p:ph type="ctrTitle" hasCustomPrompt="1"/>
          </p:nvPr>
        </p:nvSpPr>
        <p:spPr>
          <a:xfrm>
            <a:off x="972000" y="4428000"/>
            <a:ext cx="7252012" cy="1116000"/>
          </a:xfrm>
          <a:prstGeom prst="rect">
            <a:avLst/>
          </a:prstGeom>
        </p:spPr>
        <p:txBody>
          <a:bodyPr wrap="square" lIns="0" tIns="0" rIns="0" bIns="0">
            <a:spAutoFit/>
          </a:bodyPr>
          <a:lstStyle>
            <a:lvl1pPr>
              <a:lnSpc>
                <a:spcPct val="120000"/>
              </a:lnSpc>
              <a:defRPr sz="2000" b="0" i="0" cap="none" baseline="0">
                <a:solidFill>
                  <a:schemeClr val="accent1"/>
                </a:solidFill>
              </a:defRPr>
            </a:lvl1pPr>
          </a:lstStyle>
          <a:p>
            <a:r>
              <a:rPr lang="de-DE" dirty="0" smtClean="0">
                <a:ea typeface="ＭＳ Ｐゴシック" charset="-128"/>
              </a:rPr>
              <a:t>Max Mustermann                                                                   Telefon:       0211 43077-xxx</a:t>
            </a:r>
            <a:br>
              <a:rPr lang="de-DE" dirty="0" smtClean="0">
                <a:ea typeface="ＭＳ Ｐゴシック" charset="-128"/>
              </a:rPr>
            </a:br>
            <a:r>
              <a:rPr lang="de-DE" dirty="0" smtClean="0">
                <a:ea typeface="ＭＳ Ｐゴシック" charset="-128"/>
              </a:rPr>
              <a:t>Email:          Mustermann@KommunalAgenturNRW.de</a:t>
            </a:r>
            <a:endParaRPr lang="de-DE" dirty="0"/>
          </a:p>
        </p:txBody>
      </p:sp>
      <p:pic>
        <p:nvPicPr>
          <p:cNvPr id="14" name="Bild 13" descr="kua-logo-ppt.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467298" y="1029646"/>
            <a:ext cx="2448272" cy="651136"/>
          </a:xfrm>
          <a:prstGeom prst="rect">
            <a:avLst/>
          </a:prstGeom>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Schlussfolie_3">
    <p:spTree>
      <p:nvGrpSpPr>
        <p:cNvPr id="1" name=""/>
        <p:cNvGrpSpPr/>
        <p:nvPr/>
      </p:nvGrpSpPr>
      <p:grpSpPr>
        <a:xfrm>
          <a:off x="0" y="0"/>
          <a:ext cx="0" cy="0"/>
          <a:chOff x="0" y="0"/>
          <a:chExt cx="0" cy="0"/>
        </a:xfrm>
      </p:grpSpPr>
      <p:pic>
        <p:nvPicPr>
          <p:cNvPr id="6" name="Bild 17" descr="Header_3.jpg"/>
          <p:cNvPicPr>
            <a:picLocks noChangeAspect="1"/>
          </p:cNvPicPr>
          <p:nvPr userDrawn="1"/>
        </p:nvPicPr>
        <p:blipFill>
          <a:blip r:embed="rId2"/>
          <a:srcRect/>
          <a:stretch>
            <a:fillRect/>
          </a:stretch>
        </p:blipFill>
        <p:spPr bwMode="auto">
          <a:xfrm>
            <a:off x="90488" y="128588"/>
            <a:ext cx="8940800" cy="2336800"/>
          </a:xfrm>
          <a:prstGeom prst="rect">
            <a:avLst/>
          </a:prstGeom>
          <a:noFill/>
          <a:ln w="9525">
            <a:noFill/>
            <a:miter lim="800000"/>
            <a:headEnd/>
            <a:tailEnd/>
          </a:ln>
        </p:spPr>
      </p:pic>
      <p:sp>
        <p:nvSpPr>
          <p:cNvPr id="15" name="Rectangle 9"/>
          <p:cNvSpPr>
            <a:spLocks noChangeArrowheads="1"/>
          </p:cNvSpPr>
          <p:nvPr userDrawn="1"/>
        </p:nvSpPr>
        <p:spPr bwMode="auto">
          <a:xfrm>
            <a:off x="96838" y="6465888"/>
            <a:ext cx="6191250" cy="287337"/>
          </a:xfrm>
          <a:prstGeom prst="rect">
            <a:avLst/>
          </a:prstGeom>
          <a:solidFill>
            <a:schemeClr val="accent5"/>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19" name="Rectangle 9"/>
          <p:cNvSpPr>
            <a:spLocks noChangeArrowheads="1"/>
          </p:cNvSpPr>
          <p:nvPr userDrawn="1"/>
        </p:nvSpPr>
        <p:spPr bwMode="auto">
          <a:xfrm>
            <a:off x="6315075" y="6465888"/>
            <a:ext cx="2717800" cy="287337"/>
          </a:xfrm>
          <a:prstGeom prst="rect">
            <a:avLst/>
          </a:prstGeom>
          <a:solidFill>
            <a:schemeClr val="accent1"/>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20" name="Rectangle 9"/>
          <p:cNvSpPr>
            <a:spLocks noChangeArrowheads="1"/>
          </p:cNvSpPr>
          <p:nvPr userDrawn="1"/>
        </p:nvSpPr>
        <p:spPr bwMode="auto">
          <a:xfrm>
            <a:off x="90488" y="2490788"/>
            <a:ext cx="6191250" cy="100012"/>
          </a:xfrm>
          <a:prstGeom prst="rect">
            <a:avLst/>
          </a:prstGeom>
          <a:solidFill>
            <a:schemeClr val="accent5"/>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21" name="Rectangle 9"/>
          <p:cNvSpPr>
            <a:spLocks noChangeArrowheads="1"/>
          </p:cNvSpPr>
          <p:nvPr userDrawn="1"/>
        </p:nvSpPr>
        <p:spPr bwMode="auto">
          <a:xfrm>
            <a:off x="6315075" y="2490788"/>
            <a:ext cx="2717800" cy="100012"/>
          </a:xfrm>
          <a:prstGeom prst="rect">
            <a:avLst/>
          </a:prstGeom>
          <a:solidFill>
            <a:schemeClr val="accent1"/>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22" name="Foliennummernplatzhalter 6"/>
          <p:cNvSpPr>
            <a:spLocks noGrp="1"/>
          </p:cNvSpPr>
          <p:nvPr>
            <p:ph type="sldNum" sz="quarter" idx="10"/>
          </p:nvPr>
        </p:nvSpPr>
        <p:spPr>
          <a:xfrm>
            <a:off x="6553200" y="6465888"/>
            <a:ext cx="2133600" cy="282575"/>
          </a:xfrm>
        </p:spPr>
        <p:txBody>
          <a:bodyPr/>
          <a:lstStyle>
            <a:lvl1pPr>
              <a:defRPr/>
            </a:lvl1pPr>
          </a:lstStyle>
          <a:p>
            <a:fld id="{26206712-C3B1-4664-BEC6-C59218ECFD0C}" type="slidenum">
              <a:rPr lang="de-DE"/>
              <a:pPr/>
              <a:t>‹Nr.›</a:t>
            </a:fld>
            <a:endParaRPr lang="de-DE"/>
          </a:p>
        </p:txBody>
      </p:sp>
      <p:sp>
        <p:nvSpPr>
          <p:cNvPr id="23" name="Rectangle 9"/>
          <p:cNvSpPr>
            <a:spLocks noChangeArrowheads="1"/>
          </p:cNvSpPr>
          <p:nvPr userDrawn="1"/>
        </p:nvSpPr>
        <p:spPr bwMode="auto">
          <a:xfrm>
            <a:off x="90488" y="2616200"/>
            <a:ext cx="8945562" cy="3816350"/>
          </a:xfrm>
          <a:prstGeom prst="rect">
            <a:avLst/>
          </a:prstGeom>
          <a:solidFill>
            <a:schemeClr val="accent5">
              <a:alpha val="20000"/>
            </a:schemeClr>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24" name="Untertitel 8"/>
          <p:cNvSpPr txBox="1">
            <a:spLocks/>
          </p:cNvSpPr>
          <p:nvPr userDrawn="1"/>
        </p:nvSpPr>
        <p:spPr bwMode="auto">
          <a:xfrm>
            <a:off x="276045" y="6067425"/>
            <a:ext cx="8626415" cy="461665"/>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marR="0" lvl="0" indent="0" algn="l" defTabSz="503238" rtl="0" eaLnBrk="1" fontAlgn="base" latinLnBrk="0" hangingPunct="1">
              <a:lnSpc>
                <a:spcPct val="100000"/>
              </a:lnSpc>
              <a:spcBef>
                <a:spcPts val="600"/>
              </a:spcBef>
              <a:spcAft>
                <a:spcPct val="0"/>
              </a:spcAft>
              <a:buClrTx/>
              <a:buSzTx/>
              <a:buFont typeface="Arial" charset="0"/>
              <a:buNone/>
              <a:tabLst/>
              <a:defRPr/>
            </a:pPr>
            <a:r>
              <a:rPr kumimoji="0" lang="de-DE" sz="800" b="0" i="0" u="none" strike="noStrike" kern="0" cap="none" spc="0" normalizeH="0" baseline="0" noProof="0" dirty="0" smtClean="0">
                <a:ln>
                  <a:noFill/>
                </a:ln>
                <a:solidFill>
                  <a:schemeClr val="accent1"/>
                </a:solidFill>
                <a:effectLst/>
                <a:uLnTx/>
                <a:uFillTx/>
                <a:latin typeface="+mn-lt"/>
                <a:ea typeface="ＭＳ Ｐゴシック" pitchFamily="-65" charset="-128"/>
                <a:cs typeface="ＭＳ Ｐゴシック" pitchFamily="-65" charset="-128"/>
              </a:rPr>
              <a:t>Diese Präsentation ist urheberrechtlich geschützt ®. </a:t>
            </a:r>
            <a:br>
              <a:rPr kumimoji="0" lang="de-DE" sz="800" b="0" i="0" u="none" strike="noStrike" kern="0" cap="none" spc="0" normalizeH="0" baseline="0" noProof="0" dirty="0" smtClean="0">
                <a:ln>
                  <a:noFill/>
                </a:ln>
                <a:solidFill>
                  <a:schemeClr val="accent1"/>
                </a:solidFill>
                <a:effectLst/>
                <a:uLnTx/>
                <a:uFillTx/>
                <a:latin typeface="+mn-lt"/>
                <a:ea typeface="ＭＳ Ｐゴシック" pitchFamily="-65" charset="-128"/>
                <a:cs typeface="ＭＳ Ｐゴシック" pitchFamily="-65" charset="-128"/>
              </a:rPr>
            </a:br>
            <a:r>
              <a:rPr kumimoji="0" lang="de-DE" sz="800" b="0" i="0" u="none" strike="noStrike" kern="0" cap="none" spc="0" normalizeH="0" baseline="0" noProof="0" dirty="0" smtClean="0">
                <a:ln>
                  <a:noFill/>
                </a:ln>
                <a:solidFill>
                  <a:schemeClr val="accent1"/>
                </a:solidFill>
                <a:effectLst/>
                <a:uLnTx/>
                <a:uFillTx/>
                <a:latin typeface="+mn-lt"/>
                <a:ea typeface="ＭＳ Ｐゴシック" pitchFamily="-65" charset="-128"/>
                <a:cs typeface="ＭＳ Ｐゴシック" pitchFamily="-65" charset="-128"/>
              </a:rPr>
              <a:t>Jegliche auch auszugsweise Veröffentlichung, Vervielfältigung, Änderung oder sonstige Verwendung ist nur nach schriftlicher Zustimmung der Kommunal Agentur NRW GmbH gestattet.</a:t>
            </a:r>
            <a:endParaRPr kumimoji="0" lang="de-DE" sz="800" b="0" i="0" u="none" strike="noStrike" kern="0" cap="none" spc="0" normalizeH="0" baseline="0" noProof="0" dirty="0" smtClean="0">
              <a:ln>
                <a:noFill/>
              </a:ln>
              <a:solidFill>
                <a:schemeClr val="accent1"/>
              </a:solidFill>
              <a:effectLst/>
              <a:uLnTx/>
              <a:uFillTx/>
              <a:latin typeface="+mn-lt"/>
              <a:ea typeface="ＭＳ Ｐゴシック" charset="-128"/>
              <a:cs typeface="ＭＳ Ｐゴシック" pitchFamily="-65" charset="-128"/>
            </a:endParaRPr>
          </a:p>
        </p:txBody>
      </p:sp>
      <p:sp>
        <p:nvSpPr>
          <p:cNvPr id="26" name="Inhaltsplatzhalter 15"/>
          <p:cNvSpPr>
            <a:spLocks noGrp="1"/>
          </p:cNvSpPr>
          <p:nvPr>
            <p:ph sz="quarter" idx="11" hasCustomPrompt="1"/>
          </p:nvPr>
        </p:nvSpPr>
        <p:spPr>
          <a:xfrm>
            <a:off x="466724" y="6467475"/>
            <a:ext cx="5448300" cy="257175"/>
          </a:xfrm>
          <a:prstGeom prst="rect">
            <a:avLst/>
          </a:prstGeom>
        </p:spPr>
        <p:txBody>
          <a:bodyPr/>
          <a:lstStyle>
            <a:lvl1pPr>
              <a:defRPr sz="1200">
                <a:solidFill>
                  <a:schemeClr val="bg1"/>
                </a:solidFill>
                <a:latin typeface="Arial" pitchFamily="34" charset="0"/>
                <a:cs typeface="Arial" pitchFamily="34" charset="0"/>
              </a:defRPr>
            </a:lvl1pPr>
          </a:lstStyle>
          <a:p>
            <a:r>
              <a:rPr lang="de-DE" dirty="0" smtClean="0"/>
              <a:t>Name des </a:t>
            </a:r>
            <a:r>
              <a:rPr lang="de-DE" dirty="0" err="1" smtClean="0"/>
              <a:t>Ref</a:t>
            </a:r>
            <a:r>
              <a:rPr lang="de-DE" dirty="0" smtClean="0"/>
              <a:t>., Ort wo </a:t>
            </a:r>
            <a:r>
              <a:rPr lang="de-DE" dirty="0" err="1" smtClean="0"/>
              <a:t>Präs</a:t>
            </a:r>
            <a:r>
              <a:rPr lang="de-DE" dirty="0" smtClean="0"/>
              <a:t>. gehalten wird, Tag der Präsentation</a:t>
            </a:r>
            <a:endParaRPr lang="de-DE" dirty="0"/>
          </a:p>
        </p:txBody>
      </p:sp>
      <p:sp>
        <p:nvSpPr>
          <p:cNvPr id="17" name="Rectangle 5"/>
          <p:cNvSpPr txBox="1">
            <a:spLocks noChangeArrowheads="1"/>
          </p:cNvSpPr>
          <p:nvPr userDrawn="1"/>
        </p:nvSpPr>
        <p:spPr>
          <a:xfrm>
            <a:off x="114300" y="3425627"/>
            <a:ext cx="8896350" cy="579437"/>
          </a:xfrm>
          <a:prstGeom prst="rect">
            <a:avLst/>
          </a:prstGeom>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de-DE" sz="3200" b="1" i="0" u="none" strike="noStrike" kern="0" cap="none" spc="0" normalizeH="0" baseline="0" noProof="0" dirty="0" smtClean="0">
                <a:ln>
                  <a:noFill/>
                </a:ln>
                <a:solidFill>
                  <a:schemeClr val="accent1"/>
                </a:solidFill>
                <a:effectLst/>
                <a:uLnTx/>
                <a:uFillTx/>
                <a:latin typeface="Arial" pitchFamily="34" charset="0"/>
                <a:ea typeface="ＭＳ Ｐゴシック" charset="-128"/>
                <a:cs typeface="Arial" pitchFamily="34" charset="0"/>
              </a:rPr>
              <a:t>Vielen Dank für Ihre Aufmerksamkeit!</a:t>
            </a:r>
          </a:p>
        </p:txBody>
      </p:sp>
      <p:sp>
        <p:nvSpPr>
          <p:cNvPr id="18" name="Rectangle 22"/>
          <p:cNvSpPr>
            <a:spLocks noGrp="1" noChangeAspect="1" noChangeArrowheads="1"/>
          </p:cNvSpPr>
          <p:nvPr>
            <p:ph type="ctrTitle" hasCustomPrompt="1"/>
          </p:nvPr>
        </p:nvSpPr>
        <p:spPr>
          <a:xfrm>
            <a:off x="972000" y="4428000"/>
            <a:ext cx="7252012" cy="1116000"/>
          </a:xfrm>
          <a:prstGeom prst="rect">
            <a:avLst/>
          </a:prstGeom>
        </p:spPr>
        <p:txBody>
          <a:bodyPr wrap="square" lIns="0" tIns="0" rIns="0" bIns="0">
            <a:spAutoFit/>
          </a:bodyPr>
          <a:lstStyle>
            <a:lvl1pPr>
              <a:lnSpc>
                <a:spcPct val="120000"/>
              </a:lnSpc>
              <a:defRPr sz="2000" b="0" i="0" cap="none" baseline="0">
                <a:solidFill>
                  <a:schemeClr val="accent1"/>
                </a:solidFill>
              </a:defRPr>
            </a:lvl1pPr>
          </a:lstStyle>
          <a:p>
            <a:r>
              <a:rPr lang="de-DE" dirty="0" smtClean="0">
                <a:ea typeface="ＭＳ Ｐゴシック" charset="-128"/>
              </a:rPr>
              <a:t>Max Mustermann                                                                   Telefon:       0211 43077-xxx</a:t>
            </a:r>
            <a:br>
              <a:rPr lang="de-DE" dirty="0" smtClean="0">
                <a:ea typeface="ＭＳ Ｐゴシック" charset="-128"/>
              </a:rPr>
            </a:br>
            <a:r>
              <a:rPr lang="de-DE" dirty="0" smtClean="0">
                <a:ea typeface="ＭＳ Ｐゴシック" charset="-128"/>
              </a:rPr>
              <a:t>Email:          Mustermann@KommunalAgenturNRW.de</a:t>
            </a:r>
            <a:endParaRPr lang="de-DE" dirty="0"/>
          </a:p>
        </p:txBody>
      </p:sp>
      <p:pic>
        <p:nvPicPr>
          <p:cNvPr id="14" name="Bild 13" descr="kua-logo-ppt.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467298" y="1029646"/>
            <a:ext cx="2448272" cy="651136"/>
          </a:xfrm>
          <a:prstGeom prst="rect">
            <a:avLst/>
          </a:prstGeom>
        </p:spPr>
      </p:pic>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Schlussfolie_4">
    <p:spTree>
      <p:nvGrpSpPr>
        <p:cNvPr id="1" name=""/>
        <p:cNvGrpSpPr/>
        <p:nvPr/>
      </p:nvGrpSpPr>
      <p:grpSpPr>
        <a:xfrm>
          <a:off x="0" y="0"/>
          <a:ext cx="0" cy="0"/>
          <a:chOff x="0" y="0"/>
          <a:chExt cx="0" cy="0"/>
        </a:xfrm>
      </p:grpSpPr>
      <p:pic>
        <p:nvPicPr>
          <p:cNvPr id="4" name="Bild 17" descr="Header_4.jpg"/>
          <p:cNvPicPr>
            <a:picLocks noChangeAspect="1"/>
          </p:cNvPicPr>
          <p:nvPr userDrawn="1"/>
        </p:nvPicPr>
        <p:blipFill>
          <a:blip r:embed="rId2"/>
          <a:srcRect/>
          <a:stretch>
            <a:fillRect/>
          </a:stretch>
        </p:blipFill>
        <p:spPr bwMode="auto">
          <a:xfrm>
            <a:off x="90488" y="128588"/>
            <a:ext cx="8940800" cy="2336800"/>
          </a:xfrm>
          <a:prstGeom prst="rect">
            <a:avLst/>
          </a:prstGeom>
          <a:noFill/>
          <a:ln w="9525">
            <a:noFill/>
            <a:miter lim="800000"/>
            <a:headEnd/>
            <a:tailEnd/>
          </a:ln>
        </p:spPr>
      </p:pic>
      <p:sp>
        <p:nvSpPr>
          <p:cNvPr id="15" name="Rectangle 9"/>
          <p:cNvSpPr>
            <a:spLocks noChangeArrowheads="1"/>
          </p:cNvSpPr>
          <p:nvPr userDrawn="1"/>
        </p:nvSpPr>
        <p:spPr bwMode="auto">
          <a:xfrm>
            <a:off x="96838" y="6465888"/>
            <a:ext cx="6191250" cy="287337"/>
          </a:xfrm>
          <a:prstGeom prst="rect">
            <a:avLst/>
          </a:prstGeom>
          <a:solidFill>
            <a:schemeClr val="accent5"/>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19" name="Rectangle 9"/>
          <p:cNvSpPr>
            <a:spLocks noChangeArrowheads="1"/>
          </p:cNvSpPr>
          <p:nvPr userDrawn="1"/>
        </p:nvSpPr>
        <p:spPr bwMode="auto">
          <a:xfrm>
            <a:off x="6315075" y="6465888"/>
            <a:ext cx="2717800" cy="287337"/>
          </a:xfrm>
          <a:prstGeom prst="rect">
            <a:avLst/>
          </a:prstGeom>
          <a:solidFill>
            <a:schemeClr val="accent1"/>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20" name="Rectangle 9"/>
          <p:cNvSpPr>
            <a:spLocks noChangeArrowheads="1"/>
          </p:cNvSpPr>
          <p:nvPr userDrawn="1"/>
        </p:nvSpPr>
        <p:spPr bwMode="auto">
          <a:xfrm>
            <a:off x="90488" y="2490788"/>
            <a:ext cx="6191250" cy="100012"/>
          </a:xfrm>
          <a:prstGeom prst="rect">
            <a:avLst/>
          </a:prstGeom>
          <a:solidFill>
            <a:schemeClr val="accent5"/>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21" name="Rectangle 9"/>
          <p:cNvSpPr>
            <a:spLocks noChangeArrowheads="1"/>
          </p:cNvSpPr>
          <p:nvPr userDrawn="1"/>
        </p:nvSpPr>
        <p:spPr bwMode="auto">
          <a:xfrm>
            <a:off x="6315075" y="2490788"/>
            <a:ext cx="2717800" cy="100012"/>
          </a:xfrm>
          <a:prstGeom prst="rect">
            <a:avLst/>
          </a:prstGeom>
          <a:solidFill>
            <a:schemeClr val="accent1"/>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22" name="Foliennummernplatzhalter 6"/>
          <p:cNvSpPr>
            <a:spLocks noGrp="1"/>
          </p:cNvSpPr>
          <p:nvPr>
            <p:ph type="sldNum" sz="quarter" idx="10"/>
          </p:nvPr>
        </p:nvSpPr>
        <p:spPr>
          <a:xfrm>
            <a:off x="6553200" y="6465888"/>
            <a:ext cx="2133600" cy="282575"/>
          </a:xfrm>
        </p:spPr>
        <p:txBody>
          <a:bodyPr/>
          <a:lstStyle>
            <a:lvl1pPr>
              <a:defRPr/>
            </a:lvl1pPr>
          </a:lstStyle>
          <a:p>
            <a:fld id="{26206712-C3B1-4664-BEC6-C59218ECFD0C}" type="slidenum">
              <a:rPr lang="de-DE"/>
              <a:pPr/>
              <a:t>‹Nr.›</a:t>
            </a:fld>
            <a:endParaRPr lang="de-DE"/>
          </a:p>
        </p:txBody>
      </p:sp>
      <p:sp>
        <p:nvSpPr>
          <p:cNvPr id="23" name="Rectangle 9"/>
          <p:cNvSpPr>
            <a:spLocks noChangeArrowheads="1"/>
          </p:cNvSpPr>
          <p:nvPr userDrawn="1"/>
        </p:nvSpPr>
        <p:spPr bwMode="auto">
          <a:xfrm>
            <a:off x="90488" y="2616200"/>
            <a:ext cx="8945562" cy="3816350"/>
          </a:xfrm>
          <a:prstGeom prst="rect">
            <a:avLst/>
          </a:prstGeom>
          <a:solidFill>
            <a:schemeClr val="accent5">
              <a:alpha val="20000"/>
            </a:schemeClr>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24" name="Untertitel 8"/>
          <p:cNvSpPr txBox="1">
            <a:spLocks/>
          </p:cNvSpPr>
          <p:nvPr userDrawn="1"/>
        </p:nvSpPr>
        <p:spPr bwMode="auto">
          <a:xfrm>
            <a:off x="276045" y="6067425"/>
            <a:ext cx="8626415" cy="461665"/>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marR="0" lvl="0" indent="0" algn="l" defTabSz="503238" rtl="0" eaLnBrk="1" fontAlgn="base" latinLnBrk="0" hangingPunct="1">
              <a:lnSpc>
                <a:spcPct val="100000"/>
              </a:lnSpc>
              <a:spcBef>
                <a:spcPts val="600"/>
              </a:spcBef>
              <a:spcAft>
                <a:spcPct val="0"/>
              </a:spcAft>
              <a:buClrTx/>
              <a:buSzTx/>
              <a:buFont typeface="Arial" charset="0"/>
              <a:buNone/>
              <a:tabLst/>
              <a:defRPr/>
            </a:pPr>
            <a:r>
              <a:rPr kumimoji="0" lang="de-DE" sz="800" b="0" i="0" u="none" strike="noStrike" kern="0" cap="none" spc="0" normalizeH="0" baseline="0" noProof="0" dirty="0" smtClean="0">
                <a:ln>
                  <a:noFill/>
                </a:ln>
                <a:solidFill>
                  <a:schemeClr val="accent1"/>
                </a:solidFill>
                <a:effectLst/>
                <a:uLnTx/>
                <a:uFillTx/>
                <a:latin typeface="+mn-lt"/>
                <a:ea typeface="ＭＳ Ｐゴシック" pitchFamily="-65" charset="-128"/>
                <a:cs typeface="ＭＳ Ｐゴシック" pitchFamily="-65" charset="-128"/>
              </a:rPr>
              <a:t>Diese Präsentation ist urheberrechtlich geschützt ®. </a:t>
            </a:r>
            <a:br>
              <a:rPr kumimoji="0" lang="de-DE" sz="800" b="0" i="0" u="none" strike="noStrike" kern="0" cap="none" spc="0" normalizeH="0" baseline="0" noProof="0" dirty="0" smtClean="0">
                <a:ln>
                  <a:noFill/>
                </a:ln>
                <a:solidFill>
                  <a:schemeClr val="accent1"/>
                </a:solidFill>
                <a:effectLst/>
                <a:uLnTx/>
                <a:uFillTx/>
                <a:latin typeface="+mn-lt"/>
                <a:ea typeface="ＭＳ Ｐゴシック" pitchFamily="-65" charset="-128"/>
                <a:cs typeface="ＭＳ Ｐゴシック" pitchFamily="-65" charset="-128"/>
              </a:rPr>
            </a:br>
            <a:r>
              <a:rPr kumimoji="0" lang="de-DE" sz="800" b="0" i="0" u="none" strike="noStrike" kern="0" cap="none" spc="0" normalizeH="0" baseline="0" noProof="0" dirty="0" smtClean="0">
                <a:ln>
                  <a:noFill/>
                </a:ln>
                <a:solidFill>
                  <a:schemeClr val="accent1"/>
                </a:solidFill>
                <a:effectLst/>
                <a:uLnTx/>
                <a:uFillTx/>
                <a:latin typeface="+mn-lt"/>
                <a:ea typeface="ＭＳ Ｐゴシック" pitchFamily="-65" charset="-128"/>
                <a:cs typeface="ＭＳ Ｐゴシック" pitchFamily="-65" charset="-128"/>
              </a:rPr>
              <a:t>Jegliche auch auszugsweise Veröffentlichung, Vervielfältigung, Änderung oder sonstige Verwendung ist nur nach schriftlicher Zustimmung der Kommunal Agentur NRW GmbH gestattet.</a:t>
            </a:r>
            <a:endParaRPr kumimoji="0" lang="de-DE" sz="800" b="0" i="0" u="none" strike="noStrike" kern="0" cap="none" spc="0" normalizeH="0" baseline="0" noProof="0" dirty="0" smtClean="0">
              <a:ln>
                <a:noFill/>
              </a:ln>
              <a:solidFill>
                <a:schemeClr val="accent1"/>
              </a:solidFill>
              <a:effectLst/>
              <a:uLnTx/>
              <a:uFillTx/>
              <a:latin typeface="+mn-lt"/>
              <a:ea typeface="ＭＳ Ｐゴシック" charset="-128"/>
              <a:cs typeface="ＭＳ Ｐゴシック" pitchFamily="-65" charset="-128"/>
            </a:endParaRPr>
          </a:p>
        </p:txBody>
      </p:sp>
      <p:sp>
        <p:nvSpPr>
          <p:cNvPr id="26" name="Inhaltsplatzhalter 15"/>
          <p:cNvSpPr>
            <a:spLocks noGrp="1"/>
          </p:cNvSpPr>
          <p:nvPr>
            <p:ph sz="quarter" idx="11" hasCustomPrompt="1"/>
          </p:nvPr>
        </p:nvSpPr>
        <p:spPr>
          <a:xfrm>
            <a:off x="466724" y="6467475"/>
            <a:ext cx="5448300" cy="257175"/>
          </a:xfrm>
          <a:prstGeom prst="rect">
            <a:avLst/>
          </a:prstGeom>
        </p:spPr>
        <p:txBody>
          <a:bodyPr/>
          <a:lstStyle>
            <a:lvl1pPr>
              <a:defRPr sz="1200">
                <a:solidFill>
                  <a:schemeClr val="bg1"/>
                </a:solidFill>
                <a:latin typeface="Arial" pitchFamily="34" charset="0"/>
                <a:cs typeface="Arial" pitchFamily="34" charset="0"/>
              </a:defRPr>
            </a:lvl1pPr>
          </a:lstStyle>
          <a:p>
            <a:r>
              <a:rPr lang="de-DE" dirty="0" smtClean="0"/>
              <a:t>Name des </a:t>
            </a:r>
            <a:r>
              <a:rPr lang="de-DE" dirty="0" err="1" smtClean="0"/>
              <a:t>Ref</a:t>
            </a:r>
            <a:r>
              <a:rPr lang="de-DE" dirty="0" smtClean="0"/>
              <a:t>., Ort wo </a:t>
            </a:r>
            <a:r>
              <a:rPr lang="de-DE" dirty="0" err="1" smtClean="0"/>
              <a:t>Präs</a:t>
            </a:r>
            <a:r>
              <a:rPr lang="de-DE" dirty="0" smtClean="0"/>
              <a:t>. gehalten wird, Tag der Präsentation</a:t>
            </a:r>
            <a:endParaRPr lang="de-DE" dirty="0"/>
          </a:p>
        </p:txBody>
      </p:sp>
      <p:sp>
        <p:nvSpPr>
          <p:cNvPr id="17" name="Rectangle 5"/>
          <p:cNvSpPr txBox="1">
            <a:spLocks noChangeArrowheads="1"/>
          </p:cNvSpPr>
          <p:nvPr userDrawn="1"/>
        </p:nvSpPr>
        <p:spPr>
          <a:xfrm>
            <a:off x="114300" y="3425627"/>
            <a:ext cx="8896350" cy="579437"/>
          </a:xfrm>
          <a:prstGeom prst="rect">
            <a:avLst/>
          </a:prstGeom>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de-DE" sz="3200" b="1" i="0" u="none" strike="noStrike" kern="0" cap="none" spc="0" normalizeH="0" baseline="0" noProof="0" dirty="0" smtClean="0">
                <a:ln>
                  <a:noFill/>
                </a:ln>
                <a:solidFill>
                  <a:schemeClr val="accent1"/>
                </a:solidFill>
                <a:effectLst/>
                <a:uLnTx/>
                <a:uFillTx/>
                <a:latin typeface="Arial" pitchFamily="34" charset="0"/>
                <a:ea typeface="ＭＳ Ｐゴシック" charset="-128"/>
                <a:cs typeface="Arial" pitchFamily="34" charset="0"/>
              </a:rPr>
              <a:t>Vielen Dank für Ihre Aufmerksamkeit!</a:t>
            </a:r>
          </a:p>
        </p:txBody>
      </p:sp>
      <p:sp>
        <p:nvSpPr>
          <p:cNvPr id="18" name="Rectangle 22"/>
          <p:cNvSpPr>
            <a:spLocks noGrp="1" noChangeAspect="1" noChangeArrowheads="1"/>
          </p:cNvSpPr>
          <p:nvPr>
            <p:ph type="ctrTitle" hasCustomPrompt="1"/>
          </p:nvPr>
        </p:nvSpPr>
        <p:spPr>
          <a:xfrm>
            <a:off x="972000" y="4428000"/>
            <a:ext cx="7252012" cy="1116000"/>
          </a:xfrm>
          <a:prstGeom prst="rect">
            <a:avLst/>
          </a:prstGeom>
        </p:spPr>
        <p:txBody>
          <a:bodyPr wrap="square" lIns="0" tIns="0" rIns="0" bIns="0">
            <a:spAutoFit/>
          </a:bodyPr>
          <a:lstStyle>
            <a:lvl1pPr>
              <a:lnSpc>
                <a:spcPct val="120000"/>
              </a:lnSpc>
              <a:defRPr sz="2000" b="0" i="0" cap="none" baseline="0">
                <a:solidFill>
                  <a:schemeClr val="accent1"/>
                </a:solidFill>
              </a:defRPr>
            </a:lvl1pPr>
          </a:lstStyle>
          <a:p>
            <a:r>
              <a:rPr lang="de-DE" dirty="0" smtClean="0">
                <a:ea typeface="ＭＳ Ｐゴシック" charset="-128"/>
              </a:rPr>
              <a:t>Max Mustermann                                                                   Telefon:       0211 43077-xxx</a:t>
            </a:r>
            <a:br>
              <a:rPr lang="de-DE" dirty="0" smtClean="0">
                <a:ea typeface="ＭＳ Ｐゴシック" charset="-128"/>
              </a:rPr>
            </a:br>
            <a:r>
              <a:rPr lang="de-DE" dirty="0" smtClean="0">
                <a:ea typeface="ＭＳ Ｐゴシック" charset="-128"/>
              </a:rPr>
              <a:t>Email:          Mustermann@KommunalAgenturNRW.de</a:t>
            </a:r>
            <a:endParaRPr lang="de-DE" dirty="0"/>
          </a:p>
        </p:txBody>
      </p:sp>
      <p:pic>
        <p:nvPicPr>
          <p:cNvPr id="14" name="Bild 13" descr="kua-logo-ppt.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467298" y="1029646"/>
            <a:ext cx="2448272" cy="651136"/>
          </a:xfrm>
          <a:prstGeom prst="rect">
            <a:avLst/>
          </a:prstGeom>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Schlussfolie_5">
    <p:spTree>
      <p:nvGrpSpPr>
        <p:cNvPr id="1" name=""/>
        <p:cNvGrpSpPr/>
        <p:nvPr/>
      </p:nvGrpSpPr>
      <p:grpSpPr>
        <a:xfrm>
          <a:off x="0" y="0"/>
          <a:ext cx="0" cy="0"/>
          <a:chOff x="0" y="0"/>
          <a:chExt cx="0" cy="0"/>
        </a:xfrm>
      </p:grpSpPr>
      <p:pic>
        <p:nvPicPr>
          <p:cNvPr id="4" name="Bild 17" descr="Header_5.jpg"/>
          <p:cNvPicPr>
            <a:picLocks noChangeAspect="1"/>
          </p:cNvPicPr>
          <p:nvPr userDrawn="1"/>
        </p:nvPicPr>
        <p:blipFill>
          <a:blip r:embed="rId2"/>
          <a:srcRect/>
          <a:stretch>
            <a:fillRect/>
          </a:stretch>
        </p:blipFill>
        <p:spPr bwMode="auto">
          <a:xfrm>
            <a:off x="90488" y="128588"/>
            <a:ext cx="8940800" cy="2336800"/>
          </a:xfrm>
          <a:prstGeom prst="rect">
            <a:avLst/>
          </a:prstGeom>
          <a:noFill/>
          <a:ln w="9525">
            <a:noFill/>
            <a:miter lim="800000"/>
            <a:headEnd/>
            <a:tailEnd/>
          </a:ln>
        </p:spPr>
      </p:pic>
      <p:sp>
        <p:nvSpPr>
          <p:cNvPr id="15" name="Rectangle 9"/>
          <p:cNvSpPr>
            <a:spLocks noChangeArrowheads="1"/>
          </p:cNvSpPr>
          <p:nvPr userDrawn="1"/>
        </p:nvSpPr>
        <p:spPr bwMode="auto">
          <a:xfrm>
            <a:off x="96838" y="6465888"/>
            <a:ext cx="6191250" cy="287337"/>
          </a:xfrm>
          <a:prstGeom prst="rect">
            <a:avLst/>
          </a:prstGeom>
          <a:solidFill>
            <a:schemeClr val="accent5"/>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19" name="Rectangle 9"/>
          <p:cNvSpPr>
            <a:spLocks noChangeArrowheads="1"/>
          </p:cNvSpPr>
          <p:nvPr userDrawn="1"/>
        </p:nvSpPr>
        <p:spPr bwMode="auto">
          <a:xfrm>
            <a:off x="6315075" y="6465888"/>
            <a:ext cx="2717800" cy="287337"/>
          </a:xfrm>
          <a:prstGeom prst="rect">
            <a:avLst/>
          </a:prstGeom>
          <a:solidFill>
            <a:schemeClr val="accent1"/>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20" name="Rectangle 9"/>
          <p:cNvSpPr>
            <a:spLocks noChangeArrowheads="1"/>
          </p:cNvSpPr>
          <p:nvPr userDrawn="1"/>
        </p:nvSpPr>
        <p:spPr bwMode="auto">
          <a:xfrm>
            <a:off x="90488" y="2490788"/>
            <a:ext cx="6191250" cy="100012"/>
          </a:xfrm>
          <a:prstGeom prst="rect">
            <a:avLst/>
          </a:prstGeom>
          <a:solidFill>
            <a:schemeClr val="accent5"/>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21" name="Rectangle 9"/>
          <p:cNvSpPr>
            <a:spLocks noChangeArrowheads="1"/>
          </p:cNvSpPr>
          <p:nvPr userDrawn="1"/>
        </p:nvSpPr>
        <p:spPr bwMode="auto">
          <a:xfrm>
            <a:off x="6315075" y="2490788"/>
            <a:ext cx="2717800" cy="100012"/>
          </a:xfrm>
          <a:prstGeom prst="rect">
            <a:avLst/>
          </a:prstGeom>
          <a:solidFill>
            <a:schemeClr val="accent1"/>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22" name="Foliennummernplatzhalter 6"/>
          <p:cNvSpPr>
            <a:spLocks noGrp="1"/>
          </p:cNvSpPr>
          <p:nvPr>
            <p:ph type="sldNum" sz="quarter" idx="10"/>
          </p:nvPr>
        </p:nvSpPr>
        <p:spPr>
          <a:xfrm>
            <a:off x="6553200" y="6465888"/>
            <a:ext cx="2133600" cy="282575"/>
          </a:xfrm>
        </p:spPr>
        <p:txBody>
          <a:bodyPr/>
          <a:lstStyle>
            <a:lvl1pPr>
              <a:defRPr/>
            </a:lvl1pPr>
          </a:lstStyle>
          <a:p>
            <a:fld id="{26206712-C3B1-4664-BEC6-C59218ECFD0C}" type="slidenum">
              <a:rPr lang="de-DE"/>
              <a:pPr/>
              <a:t>‹Nr.›</a:t>
            </a:fld>
            <a:endParaRPr lang="de-DE"/>
          </a:p>
        </p:txBody>
      </p:sp>
      <p:sp>
        <p:nvSpPr>
          <p:cNvPr id="23" name="Rectangle 9"/>
          <p:cNvSpPr>
            <a:spLocks noChangeArrowheads="1"/>
          </p:cNvSpPr>
          <p:nvPr userDrawn="1"/>
        </p:nvSpPr>
        <p:spPr bwMode="auto">
          <a:xfrm>
            <a:off x="90488" y="2616200"/>
            <a:ext cx="8945562" cy="3816350"/>
          </a:xfrm>
          <a:prstGeom prst="rect">
            <a:avLst/>
          </a:prstGeom>
          <a:solidFill>
            <a:schemeClr val="accent5">
              <a:alpha val="20000"/>
            </a:schemeClr>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24" name="Untertitel 8"/>
          <p:cNvSpPr txBox="1">
            <a:spLocks/>
          </p:cNvSpPr>
          <p:nvPr userDrawn="1"/>
        </p:nvSpPr>
        <p:spPr bwMode="auto">
          <a:xfrm>
            <a:off x="276045" y="6067425"/>
            <a:ext cx="8626415" cy="461665"/>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marR="0" lvl="0" indent="0" algn="l" defTabSz="503238" rtl="0" eaLnBrk="1" fontAlgn="base" latinLnBrk="0" hangingPunct="1">
              <a:lnSpc>
                <a:spcPct val="100000"/>
              </a:lnSpc>
              <a:spcBef>
                <a:spcPts val="600"/>
              </a:spcBef>
              <a:spcAft>
                <a:spcPct val="0"/>
              </a:spcAft>
              <a:buClrTx/>
              <a:buSzTx/>
              <a:buFont typeface="Arial" charset="0"/>
              <a:buNone/>
              <a:tabLst/>
              <a:defRPr/>
            </a:pPr>
            <a:r>
              <a:rPr kumimoji="0" lang="de-DE" sz="800" b="0" i="0" u="none" strike="noStrike" kern="0" cap="none" spc="0" normalizeH="0" baseline="0" noProof="0" dirty="0" smtClean="0">
                <a:ln>
                  <a:noFill/>
                </a:ln>
                <a:solidFill>
                  <a:schemeClr val="accent1"/>
                </a:solidFill>
                <a:effectLst/>
                <a:uLnTx/>
                <a:uFillTx/>
                <a:latin typeface="+mn-lt"/>
                <a:ea typeface="ＭＳ Ｐゴシック" pitchFamily="-65" charset="-128"/>
                <a:cs typeface="ＭＳ Ｐゴシック" pitchFamily="-65" charset="-128"/>
              </a:rPr>
              <a:t>Diese Präsentation ist urheberrechtlich geschützt ®. </a:t>
            </a:r>
            <a:br>
              <a:rPr kumimoji="0" lang="de-DE" sz="800" b="0" i="0" u="none" strike="noStrike" kern="0" cap="none" spc="0" normalizeH="0" baseline="0" noProof="0" dirty="0" smtClean="0">
                <a:ln>
                  <a:noFill/>
                </a:ln>
                <a:solidFill>
                  <a:schemeClr val="accent1"/>
                </a:solidFill>
                <a:effectLst/>
                <a:uLnTx/>
                <a:uFillTx/>
                <a:latin typeface="+mn-lt"/>
                <a:ea typeface="ＭＳ Ｐゴシック" pitchFamily="-65" charset="-128"/>
                <a:cs typeface="ＭＳ Ｐゴシック" pitchFamily="-65" charset="-128"/>
              </a:rPr>
            </a:br>
            <a:r>
              <a:rPr kumimoji="0" lang="de-DE" sz="800" b="0" i="0" u="none" strike="noStrike" kern="0" cap="none" spc="0" normalizeH="0" baseline="0" noProof="0" dirty="0" smtClean="0">
                <a:ln>
                  <a:noFill/>
                </a:ln>
                <a:solidFill>
                  <a:schemeClr val="accent1"/>
                </a:solidFill>
                <a:effectLst/>
                <a:uLnTx/>
                <a:uFillTx/>
                <a:latin typeface="+mn-lt"/>
                <a:ea typeface="ＭＳ Ｐゴシック" pitchFamily="-65" charset="-128"/>
                <a:cs typeface="ＭＳ Ｐゴシック" pitchFamily="-65" charset="-128"/>
              </a:rPr>
              <a:t>Jegliche auch auszugsweise Veröffentlichung, Vervielfältigung, Änderung oder sonstige Verwendung ist nur nach schriftlicher Zustimmung der Kommunal Agentur NRW GmbH gestattet.</a:t>
            </a:r>
            <a:endParaRPr kumimoji="0" lang="de-DE" sz="800" b="0" i="0" u="none" strike="noStrike" kern="0" cap="none" spc="0" normalizeH="0" baseline="0" noProof="0" dirty="0" smtClean="0">
              <a:ln>
                <a:noFill/>
              </a:ln>
              <a:solidFill>
                <a:schemeClr val="accent1"/>
              </a:solidFill>
              <a:effectLst/>
              <a:uLnTx/>
              <a:uFillTx/>
              <a:latin typeface="+mn-lt"/>
              <a:ea typeface="ＭＳ Ｐゴシック" charset="-128"/>
              <a:cs typeface="ＭＳ Ｐゴシック" pitchFamily="-65" charset="-128"/>
            </a:endParaRPr>
          </a:p>
        </p:txBody>
      </p:sp>
      <p:sp>
        <p:nvSpPr>
          <p:cNvPr id="26" name="Inhaltsplatzhalter 15"/>
          <p:cNvSpPr>
            <a:spLocks noGrp="1"/>
          </p:cNvSpPr>
          <p:nvPr>
            <p:ph sz="quarter" idx="11" hasCustomPrompt="1"/>
          </p:nvPr>
        </p:nvSpPr>
        <p:spPr>
          <a:xfrm>
            <a:off x="466724" y="6467475"/>
            <a:ext cx="5448300" cy="257175"/>
          </a:xfrm>
          <a:prstGeom prst="rect">
            <a:avLst/>
          </a:prstGeom>
        </p:spPr>
        <p:txBody>
          <a:bodyPr/>
          <a:lstStyle>
            <a:lvl1pPr>
              <a:defRPr sz="1200">
                <a:solidFill>
                  <a:schemeClr val="bg1"/>
                </a:solidFill>
                <a:latin typeface="Arial" pitchFamily="34" charset="0"/>
                <a:cs typeface="Arial" pitchFamily="34" charset="0"/>
              </a:defRPr>
            </a:lvl1pPr>
          </a:lstStyle>
          <a:p>
            <a:r>
              <a:rPr lang="de-DE" dirty="0" smtClean="0"/>
              <a:t>Name des </a:t>
            </a:r>
            <a:r>
              <a:rPr lang="de-DE" dirty="0" err="1" smtClean="0"/>
              <a:t>Ref</a:t>
            </a:r>
            <a:r>
              <a:rPr lang="de-DE" dirty="0" smtClean="0"/>
              <a:t>., Ort wo </a:t>
            </a:r>
            <a:r>
              <a:rPr lang="de-DE" dirty="0" err="1" smtClean="0"/>
              <a:t>Präs</a:t>
            </a:r>
            <a:r>
              <a:rPr lang="de-DE" dirty="0" smtClean="0"/>
              <a:t>. gehalten wird, Tag der Präsentation</a:t>
            </a:r>
            <a:endParaRPr lang="de-DE" dirty="0"/>
          </a:p>
        </p:txBody>
      </p:sp>
      <p:sp>
        <p:nvSpPr>
          <p:cNvPr id="17" name="Rectangle 5"/>
          <p:cNvSpPr txBox="1">
            <a:spLocks noChangeArrowheads="1"/>
          </p:cNvSpPr>
          <p:nvPr userDrawn="1"/>
        </p:nvSpPr>
        <p:spPr>
          <a:xfrm>
            <a:off x="114300" y="3425627"/>
            <a:ext cx="8896350" cy="579437"/>
          </a:xfrm>
          <a:prstGeom prst="rect">
            <a:avLst/>
          </a:prstGeom>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de-DE" sz="3200" b="1" i="0" u="none" strike="noStrike" kern="0" cap="none" spc="0" normalizeH="0" baseline="0" noProof="0" dirty="0" smtClean="0">
                <a:ln>
                  <a:noFill/>
                </a:ln>
                <a:solidFill>
                  <a:schemeClr val="accent1"/>
                </a:solidFill>
                <a:effectLst/>
                <a:uLnTx/>
                <a:uFillTx/>
                <a:latin typeface="Arial" pitchFamily="34" charset="0"/>
                <a:ea typeface="ＭＳ Ｐゴシック" charset="-128"/>
                <a:cs typeface="Arial" pitchFamily="34" charset="0"/>
              </a:rPr>
              <a:t>Vielen Dank für Ihre Aufmerksamkeit!</a:t>
            </a:r>
          </a:p>
        </p:txBody>
      </p:sp>
      <p:sp>
        <p:nvSpPr>
          <p:cNvPr id="18" name="Rectangle 22"/>
          <p:cNvSpPr>
            <a:spLocks noGrp="1" noChangeAspect="1" noChangeArrowheads="1"/>
          </p:cNvSpPr>
          <p:nvPr>
            <p:ph type="ctrTitle" hasCustomPrompt="1"/>
          </p:nvPr>
        </p:nvSpPr>
        <p:spPr>
          <a:xfrm>
            <a:off x="972000" y="4428000"/>
            <a:ext cx="7252012" cy="1116000"/>
          </a:xfrm>
          <a:prstGeom prst="rect">
            <a:avLst/>
          </a:prstGeom>
        </p:spPr>
        <p:txBody>
          <a:bodyPr wrap="square" lIns="0" tIns="0" rIns="0" bIns="0">
            <a:spAutoFit/>
          </a:bodyPr>
          <a:lstStyle>
            <a:lvl1pPr>
              <a:lnSpc>
                <a:spcPct val="120000"/>
              </a:lnSpc>
              <a:defRPr sz="2000" b="0" i="0" cap="none" baseline="0">
                <a:solidFill>
                  <a:schemeClr val="accent1"/>
                </a:solidFill>
              </a:defRPr>
            </a:lvl1pPr>
          </a:lstStyle>
          <a:p>
            <a:r>
              <a:rPr lang="de-DE" dirty="0" smtClean="0">
                <a:ea typeface="ＭＳ Ｐゴシック" charset="-128"/>
              </a:rPr>
              <a:t>Max Mustermann                                                                   Telefon:       0211 43077-xxx</a:t>
            </a:r>
            <a:br>
              <a:rPr lang="de-DE" dirty="0" smtClean="0">
                <a:ea typeface="ＭＳ Ｐゴシック" charset="-128"/>
              </a:rPr>
            </a:br>
            <a:r>
              <a:rPr lang="de-DE" dirty="0" smtClean="0">
                <a:ea typeface="ＭＳ Ｐゴシック" charset="-128"/>
              </a:rPr>
              <a:t>Email:          Mustermann@KommunalAgenturNRW.de</a:t>
            </a:r>
            <a:endParaRPr lang="de-DE" dirty="0"/>
          </a:p>
        </p:txBody>
      </p:sp>
      <p:pic>
        <p:nvPicPr>
          <p:cNvPr id="25" name="Bild 24" descr="kua-logo-ppt.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467298" y="1029646"/>
            <a:ext cx="2448272" cy="651136"/>
          </a:xfrm>
          <a:prstGeom prst="rect">
            <a:avLst/>
          </a:prstGeom>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Schlussfolie_6">
    <p:spTree>
      <p:nvGrpSpPr>
        <p:cNvPr id="1" name=""/>
        <p:cNvGrpSpPr/>
        <p:nvPr/>
      </p:nvGrpSpPr>
      <p:grpSpPr>
        <a:xfrm>
          <a:off x="0" y="0"/>
          <a:ext cx="0" cy="0"/>
          <a:chOff x="0" y="0"/>
          <a:chExt cx="0" cy="0"/>
        </a:xfrm>
      </p:grpSpPr>
      <p:pic>
        <p:nvPicPr>
          <p:cNvPr id="4" name="Bild 17" descr="Header_6.jpg"/>
          <p:cNvPicPr>
            <a:picLocks noChangeAspect="1"/>
          </p:cNvPicPr>
          <p:nvPr userDrawn="1"/>
        </p:nvPicPr>
        <p:blipFill>
          <a:blip r:embed="rId2"/>
          <a:srcRect/>
          <a:stretch>
            <a:fillRect/>
          </a:stretch>
        </p:blipFill>
        <p:spPr bwMode="auto">
          <a:xfrm>
            <a:off x="90488" y="128588"/>
            <a:ext cx="8940800" cy="2336800"/>
          </a:xfrm>
          <a:prstGeom prst="rect">
            <a:avLst/>
          </a:prstGeom>
          <a:noFill/>
          <a:ln w="9525">
            <a:noFill/>
            <a:miter lim="800000"/>
            <a:headEnd/>
            <a:tailEnd/>
          </a:ln>
        </p:spPr>
      </p:pic>
      <p:sp>
        <p:nvSpPr>
          <p:cNvPr id="15" name="Rectangle 9"/>
          <p:cNvSpPr>
            <a:spLocks noChangeArrowheads="1"/>
          </p:cNvSpPr>
          <p:nvPr userDrawn="1"/>
        </p:nvSpPr>
        <p:spPr bwMode="auto">
          <a:xfrm>
            <a:off x="96838" y="6465888"/>
            <a:ext cx="6191250" cy="287337"/>
          </a:xfrm>
          <a:prstGeom prst="rect">
            <a:avLst/>
          </a:prstGeom>
          <a:solidFill>
            <a:schemeClr val="accent5"/>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19" name="Rectangle 9"/>
          <p:cNvSpPr>
            <a:spLocks noChangeArrowheads="1"/>
          </p:cNvSpPr>
          <p:nvPr userDrawn="1"/>
        </p:nvSpPr>
        <p:spPr bwMode="auto">
          <a:xfrm>
            <a:off x="6315075" y="6465888"/>
            <a:ext cx="2717800" cy="287337"/>
          </a:xfrm>
          <a:prstGeom prst="rect">
            <a:avLst/>
          </a:prstGeom>
          <a:solidFill>
            <a:schemeClr val="accent1"/>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20" name="Rectangle 9"/>
          <p:cNvSpPr>
            <a:spLocks noChangeArrowheads="1"/>
          </p:cNvSpPr>
          <p:nvPr userDrawn="1"/>
        </p:nvSpPr>
        <p:spPr bwMode="auto">
          <a:xfrm>
            <a:off x="90488" y="2490788"/>
            <a:ext cx="6191250" cy="100012"/>
          </a:xfrm>
          <a:prstGeom prst="rect">
            <a:avLst/>
          </a:prstGeom>
          <a:solidFill>
            <a:schemeClr val="accent5"/>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21" name="Rectangle 9"/>
          <p:cNvSpPr>
            <a:spLocks noChangeArrowheads="1"/>
          </p:cNvSpPr>
          <p:nvPr userDrawn="1"/>
        </p:nvSpPr>
        <p:spPr bwMode="auto">
          <a:xfrm>
            <a:off x="6315075" y="2490788"/>
            <a:ext cx="2717800" cy="100012"/>
          </a:xfrm>
          <a:prstGeom prst="rect">
            <a:avLst/>
          </a:prstGeom>
          <a:solidFill>
            <a:schemeClr val="accent1"/>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22" name="Foliennummernplatzhalter 6"/>
          <p:cNvSpPr>
            <a:spLocks noGrp="1"/>
          </p:cNvSpPr>
          <p:nvPr>
            <p:ph type="sldNum" sz="quarter" idx="10"/>
          </p:nvPr>
        </p:nvSpPr>
        <p:spPr>
          <a:xfrm>
            <a:off x="6553200" y="6465888"/>
            <a:ext cx="2133600" cy="282575"/>
          </a:xfrm>
        </p:spPr>
        <p:txBody>
          <a:bodyPr/>
          <a:lstStyle>
            <a:lvl1pPr>
              <a:defRPr/>
            </a:lvl1pPr>
          </a:lstStyle>
          <a:p>
            <a:fld id="{26206712-C3B1-4664-BEC6-C59218ECFD0C}" type="slidenum">
              <a:rPr lang="de-DE"/>
              <a:pPr/>
              <a:t>‹Nr.›</a:t>
            </a:fld>
            <a:endParaRPr lang="de-DE"/>
          </a:p>
        </p:txBody>
      </p:sp>
      <p:sp>
        <p:nvSpPr>
          <p:cNvPr id="23" name="Rectangle 9"/>
          <p:cNvSpPr>
            <a:spLocks noChangeArrowheads="1"/>
          </p:cNvSpPr>
          <p:nvPr userDrawn="1"/>
        </p:nvSpPr>
        <p:spPr bwMode="auto">
          <a:xfrm>
            <a:off x="90488" y="2616200"/>
            <a:ext cx="8945562" cy="3816350"/>
          </a:xfrm>
          <a:prstGeom prst="rect">
            <a:avLst/>
          </a:prstGeom>
          <a:solidFill>
            <a:schemeClr val="accent5">
              <a:alpha val="20000"/>
            </a:schemeClr>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24" name="Untertitel 8"/>
          <p:cNvSpPr txBox="1">
            <a:spLocks/>
          </p:cNvSpPr>
          <p:nvPr userDrawn="1"/>
        </p:nvSpPr>
        <p:spPr bwMode="auto">
          <a:xfrm>
            <a:off x="276045" y="6067425"/>
            <a:ext cx="8626415" cy="461665"/>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marR="0" lvl="0" indent="0" algn="l" defTabSz="503238" rtl="0" eaLnBrk="1" fontAlgn="base" latinLnBrk="0" hangingPunct="1">
              <a:lnSpc>
                <a:spcPct val="100000"/>
              </a:lnSpc>
              <a:spcBef>
                <a:spcPts val="600"/>
              </a:spcBef>
              <a:spcAft>
                <a:spcPct val="0"/>
              </a:spcAft>
              <a:buClrTx/>
              <a:buSzTx/>
              <a:buFont typeface="Arial" charset="0"/>
              <a:buNone/>
              <a:tabLst/>
              <a:defRPr/>
            </a:pPr>
            <a:r>
              <a:rPr kumimoji="0" lang="de-DE" sz="800" b="0" i="0" u="none" strike="noStrike" kern="0" cap="none" spc="0" normalizeH="0" baseline="0" noProof="0" dirty="0" smtClean="0">
                <a:ln>
                  <a:noFill/>
                </a:ln>
                <a:solidFill>
                  <a:schemeClr val="accent1"/>
                </a:solidFill>
                <a:effectLst/>
                <a:uLnTx/>
                <a:uFillTx/>
                <a:latin typeface="+mn-lt"/>
                <a:ea typeface="ＭＳ Ｐゴシック" pitchFamily="-65" charset="-128"/>
                <a:cs typeface="ＭＳ Ｐゴシック" pitchFamily="-65" charset="-128"/>
              </a:rPr>
              <a:t>Diese Präsentation ist urheberrechtlich geschützt ®. </a:t>
            </a:r>
            <a:br>
              <a:rPr kumimoji="0" lang="de-DE" sz="800" b="0" i="0" u="none" strike="noStrike" kern="0" cap="none" spc="0" normalizeH="0" baseline="0" noProof="0" dirty="0" smtClean="0">
                <a:ln>
                  <a:noFill/>
                </a:ln>
                <a:solidFill>
                  <a:schemeClr val="accent1"/>
                </a:solidFill>
                <a:effectLst/>
                <a:uLnTx/>
                <a:uFillTx/>
                <a:latin typeface="+mn-lt"/>
                <a:ea typeface="ＭＳ Ｐゴシック" pitchFamily="-65" charset="-128"/>
                <a:cs typeface="ＭＳ Ｐゴシック" pitchFamily="-65" charset="-128"/>
              </a:rPr>
            </a:br>
            <a:r>
              <a:rPr kumimoji="0" lang="de-DE" sz="800" b="0" i="0" u="none" strike="noStrike" kern="0" cap="none" spc="0" normalizeH="0" baseline="0" noProof="0" dirty="0" smtClean="0">
                <a:ln>
                  <a:noFill/>
                </a:ln>
                <a:solidFill>
                  <a:schemeClr val="accent1"/>
                </a:solidFill>
                <a:effectLst/>
                <a:uLnTx/>
                <a:uFillTx/>
                <a:latin typeface="+mn-lt"/>
                <a:ea typeface="ＭＳ Ｐゴシック" pitchFamily="-65" charset="-128"/>
                <a:cs typeface="ＭＳ Ｐゴシック" pitchFamily="-65" charset="-128"/>
              </a:rPr>
              <a:t>Jegliche auch auszugsweise Veröffentlichung, Vervielfältigung, Änderung oder sonstige Verwendung ist nur nach schriftlicher Zustimmung </a:t>
            </a:r>
            <a:r>
              <a:rPr kumimoji="0" lang="de-DE" sz="800" b="0" i="0" u="none" strike="noStrike" kern="0" cap="none" spc="0" normalizeH="0" baseline="0" noProof="0" smtClean="0">
                <a:ln>
                  <a:noFill/>
                </a:ln>
                <a:solidFill>
                  <a:schemeClr val="accent1"/>
                </a:solidFill>
                <a:effectLst/>
                <a:uLnTx/>
                <a:uFillTx/>
                <a:latin typeface="+mn-lt"/>
                <a:ea typeface="ＭＳ Ｐゴシック" pitchFamily="-65" charset="-128"/>
                <a:cs typeface="ＭＳ Ｐゴシック" pitchFamily="-65" charset="-128"/>
              </a:rPr>
              <a:t>der Kommunal Agentur NRW </a:t>
            </a:r>
            <a:r>
              <a:rPr kumimoji="0" lang="de-DE" sz="800" b="0" i="0" u="none" strike="noStrike" kern="0" cap="none" spc="0" normalizeH="0" baseline="0" noProof="0" dirty="0" smtClean="0">
                <a:ln>
                  <a:noFill/>
                </a:ln>
                <a:solidFill>
                  <a:schemeClr val="accent1"/>
                </a:solidFill>
                <a:effectLst/>
                <a:uLnTx/>
                <a:uFillTx/>
                <a:latin typeface="+mn-lt"/>
                <a:ea typeface="ＭＳ Ｐゴシック" pitchFamily="-65" charset="-128"/>
                <a:cs typeface="ＭＳ Ｐゴシック" pitchFamily="-65" charset="-128"/>
              </a:rPr>
              <a:t>GmbH gestattet.</a:t>
            </a:r>
            <a:endParaRPr kumimoji="0" lang="de-DE" sz="800" b="0" i="0" u="none" strike="noStrike" kern="0" cap="none" spc="0" normalizeH="0" baseline="0" noProof="0" dirty="0" smtClean="0">
              <a:ln>
                <a:noFill/>
              </a:ln>
              <a:solidFill>
                <a:schemeClr val="accent1"/>
              </a:solidFill>
              <a:effectLst/>
              <a:uLnTx/>
              <a:uFillTx/>
              <a:latin typeface="+mn-lt"/>
              <a:ea typeface="ＭＳ Ｐゴシック" charset="-128"/>
              <a:cs typeface="ＭＳ Ｐゴシック" pitchFamily="-65" charset="-128"/>
            </a:endParaRPr>
          </a:p>
        </p:txBody>
      </p:sp>
      <p:sp>
        <p:nvSpPr>
          <p:cNvPr id="26" name="Inhaltsplatzhalter 15"/>
          <p:cNvSpPr>
            <a:spLocks noGrp="1"/>
          </p:cNvSpPr>
          <p:nvPr>
            <p:ph sz="quarter" idx="11" hasCustomPrompt="1"/>
          </p:nvPr>
        </p:nvSpPr>
        <p:spPr>
          <a:xfrm>
            <a:off x="466724" y="6467475"/>
            <a:ext cx="5448300" cy="257175"/>
          </a:xfrm>
          <a:prstGeom prst="rect">
            <a:avLst/>
          </a:prstGeom>
        </p:spPr>
        <p:txBody>
          <a:bodyPr/>
          <a:lstStyle>
            <a:lvl1pPr>
              <a:defRPr sz="1200">
                <a:solidFill>
                  <a:schemeClr val="bg1"/>
                </a:solidFill>
                <a:latin typeface="Arial" pitchFamily="34" charset="0"/>
                <a:cs typeface="Arial" pitchFamily="34" charset="0"/>
              </a:defRPr>
            </a:lvl1pPr>
          </a:lstStyle>
          <a:p>
            <a:r>
              <a:rPr lang="de-DE" dirty="0" smtClean="0"/>
              <a:t>Name des </a:t>
            </a:r>
            <a:r>
              <a:rPr lang="de-DE" dirty="0" err="1" smtClean="0"/>
              <a:t>Ref</a:t>
            </a:r>
            <a:r>
              <a:rPr lang="de-DE" dirty="0" smtClean="0"/>
              <a:t>., Ort wo </a:t>
            </a:r>
            <a:r>
              <a:rPr lang="de-DE" dirty="0" err="1" smtClean="0"/>
              <a:t>Präs</a:t>
            </a:r>
            <a:r>
              <a:rPr lang="de-DE" dirty="0" smtClean="0"/>
              <a:t>. gehalten wird, Tag der Präsentation</a:t>
            </a:r>
            <a:endParaRPr lang="de-DE" dirty="0"/>
          </a:p>
        </p:txBody>
      </p:sp>
      <p:sp>
        <p:nvSpPr>
          <p:cNvPr id="17" name="Rectangle 5"/>
          <p:cNvSpPr txBox="1">
            <a:spLocks noChangeArrowheads="1"/>
          </p:cNvSpPr>
          <p:nvPr userDrawn="1"/>
        </p:nvSpPr>
        <p:spPr>
          <a:xfrm>
            <a:off x="114300" y="3425627"/>
            <a:ext cx="8896350" cy="579437"/>
          </a:xfrm>
          <a:prstGeom prst="rect">
            <a:avLst/>
          </a:prstGeom>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de-DE" sz="3200" b="1" i="0" u="none" strike="noStrike" kern="0" cap="none" spc="0" normalizeH="0" baseline="0" noProof="0" dirty="0" smtClean="0">
                <a:ln>
                  <a:noFill/>
                </a:ln>
                <a:solidFill>
                  <a:schemeClr val="accent1"/>
                </a:solidFill>
                <a:effectLst/>
                <a:uLnTx/>
                <a:uFillTx/>
                <a:latin typeface="Arial" pitchFamily="34" charset="0"/>
                <a:ea typeface="ＭＳ Ｐゴシック" charset="-128"/>
                <a:cs typeface="Arial" pitchFamily="34" charset="0"/>
              </a:rPr>
              <a:t>Vielen Dank für Ihre Aufmerksamkeit!</a:t>
            </a:r>
          </a:p>
        </p:txBody>
      </p:sp>
      <p:sp>
        <p:nvSpPr>
          <p:cNvPr id="18" name="Rectangle 22"/>
          <p:cNvSpPr>
            <a:spLocks noGrp="1" noChangeAspect="1" noChangeArrowheads="1"/>
          </p:cNvSpPr>
          <p:nvPr>
            <p:ph type="ctrTitle" hasCustomPrompt="1"/>
          </p:nvPr>
        </p:nvSpPr>
        <p:spPr>
          <a:xfrm>
            <a:off x="972000" y="4428000"/>
            <a:ext cx="7252012" cy="1116000"/>
          </a:xfrm>
          <a:prstGeom prst="rect">
            <a:avLst/>
          </a:prstGeom>
        </p:spPr>
        <p:txBody>
          <a:bodyPr wrap="square" lIns="0" tIns="0" rIns="0" bIns="0">
            <a:spAutoFit/>
          </a:bodyPr>
          <a:lstStyle>
            <a:lvl1pPr>
              <a:lnSpc>
                <a:spcPct val="120000"/>
              </a:lnSpc>
              <a:defRPr sz="2000" b="0" i="0" cap="none" baseline="0">
                <a:solidFill>
                  <a:schemeClr val="accent1"/>
                </a:solidFill>
              </a:defRPr>
            </a:lvl1pPr>
          </a:lstStyle>
          <a:p>
            <a:r>
              <a:rPr lang="de-DE" dirty="0" smtClean="0">
                <a:ea typeface="ＭＳ Ｐゴシック" charset="-128"/>
              </a:rPr>
              <a:t>Max Mustermann                                                                   Telefon:       0211 43077-xxx</a:t>
            </a:r>
            <a:br>
              <a:rPr lang="de-DE" dirty="0" smtClean="0">
                <a:ea typeface="ＭＳ Ｐゴシック" charset="-128"/>
              </a:rPr>
            </a:br>
            <a:r>
              <a:rPr lang="de-DE" dirty="0" smtClean="0">
                <a:ea typeface="ＭＳ Ｐゴシック" charset="-128"/>
              </a:rPr>
              <a:t>Email:          Mustermann@KommunalAgenturNRW.de</a:t>
            </a:r>
            <a:endParaRPr lang="de-DE" dirty="0"/>
          </a:p>
        </p:txBody>
      </p:sp>
      <p:pic>
        <p:nvPicPr>
          <p:cNvPr id="14" name="Bild 13" descr="kua-logo-ppt.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467298" y="1029646"/>
            <a:ext cx="2448272" cy="651136"/>
          </a:xfrm>
          <a:prstGeom prst="rect">
            <a:avLst/>
          </a:prstGeom>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Schlussfolie_7">
    <p:spTree>
      <p:nvGrpSpPr>
        <p:cNvPr id="1" name=""/>
        <p:cNvGrpSpPr/>
        <p:nvPr/>
      </p:nvGrpSpPr>
      <p:grpSpPr>
        <a:xfrm>
          <a:off x="0" y="0"/>
          <a:ext cx="0" cy="0"/>
          <a:chOff x="0" y="0"/>
          <a:chExt cx="0" cy="0"/>
        </a:xfrm>
      </p:grpSpPr>
      <p:pic>
        <p:nvPicPr>
          <p:cNvPr id="4" name="Bild 17" descr="Header_7.jpg"/>
          <p:cNvPicPr>
            <a:picLocks noChangeAspect="1"/>
          </p:cNvPicPr>
          <p:nvPr userDrawn="1"/>
        </p:nvPicPr>
        <p:blipFill>
          <a:blip r:embed="rId2"/>
          <a:srcRect/>
          <a:stretch>
            <a:fillRect/>
          </a:stretch>
        </p:blipFill>
        <p:spPr bwMode="auto">
          <a:xfrm>
            <a:off x="90488" y="128588"/>
            <a:ext cx="8940800" cy="2336800"/>
          </a:xfrm>
          <a:prstGeom prst="rect">
            <a:avLst/>
          </a:prstGeom>
          <a:noFill/>
          <a:ln w="9525">
            <a:noFill/>
            <a:miter lim="800000"/>
            <a:headEnd/>
            <a:tailEnd/>
          </a:ln>
        </p:spPr>
      </p:pic>
      <p:sp>
        <p:nvSpPr>
          <p:cNvPr id="15" name="Rectangle 9"/>
          <p:cNvSpPr>
            <a:spLocks noChangeArrowheads="1"/>
          </p:cNvSpPr>
          <p:nvPr userDrawn="1"/>
        </p:nvSpPr>
        <p:spPr bwMode="auto">
          <a:xfrm>
            <a:off x="96838" y="6465888"/>
            <a:ext cx="6191250" cy="287337"/>
          </a:xfrm>
          <a:prstGeom prst="rect">
            <a:avLst/>
          </a:prstGeom>
          <a:solidFill>
            <a:schemeClr val="accent5"/>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19" name="Rectangle 9"/>
          <p:cNvSpPr>
            <a:spLocks noChangeArrowheads="1"/>
          </p:cNvSpPr>
          <p:nvPr userDrawn="1"/>
        </p:nvSpPr>
        <p:spPr bwMode="auto">
          <a:xfrm>
            <a:off x="6315075" y="6465888"/>
            <a:ext cx="2717800" cy="287337"/>
          </a:xfrm>
          <a:prstGeom prst="rect">
            <a:avLst/>
          </a:prstGeom>
          <a:solidFill>
            <a:schemeClr val="accent1"/>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20" name="Rectangle 9"/>
          <p:cNvSpPr>
            <a:spLocks noChangeArrowheads="1"/>
          </p:cNvSpPr>
          <p:nvPr userDrawn="1"/>
        </p:nvSpPr>
        <p:spPr bwMode="auto">
          <a:xfrm>
            <a:off x="90488" y="2490788"/>
            <a:ext cx="6191250" cy="100012"/>
          </a:xfrm>
          <a:prstGeom prst="rect">
            <a:avLst/>
          </a:prstGeom>
          <a:solidFill>
            <a:schemeClr val="accent5"/>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21" name="Rectangle 9"/>
          <p:cNvSpPr>
            <a:spLocks noChangeArrowheads="1"/>
          </p:cNvSpPr>
          <p:nvPr userDrawn="1"/>
        </p:nvSpPr>
        <p:spPr bwMode="auto">
          <a:xfrm>
            <a:off x="6315075" y="2490788"/>
            <a:ext cx="2717800" cy="100012"/>
          </a:xfrm>
          <a:prstGeom prst="rect">
            <a:avLst/>
          </a:prstGeom>
          <a:solidFill>
            <a:schemeClr val="accent1"/>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22" name="Foliennummernplatzhalter 6"/>
          <p:cNvSpPr>
            <a:spLocks noGrp="1"/>
          </p:cNvSpPr>
          <p:nvPr>
            <p:ph type="sldNum" sz="quarter" idx="10"/>
          </p:nvPr>
        </p:nvSpPr>
        <p:spPr>
          <a:xfrm>
            <a:off x="6553200" y="6465888"/>
            <a:ext cx="2133600" cy="282575"/>
          </a:xfrm>
        </p:spPr>
        <p:txBody>
          <a:bodyPr/>
          <a:lstStyle>
            <a:lvl1pPr>
              <a:defRPr/>
            </a:lvl1pPr>
          </a:lstStyle>
          <a:p>
            <a:fld id="{26206712-C3B1-4664-BEC6-C59218ECFD0C}" type="slidenum">
              <a:rPr lang="de-DE"/>
              <a:pPr/>
              <a:t>‹Nr.›</a:t>
            </a:fld>
            <a:endParaRPr lang="de-DE"/>
          </a:p>
        </p:txBody>
      </p:sp>
      <p:sp>
        <p:nvSpPr>
          <p:cNvPr id="23" name="Rectangle 9"/>
          <p:cNvSpPr>
            <a:spLocks noChangeArrowheads="1"/>
          </p:cNvSpPr>
          <p:nvPr userDrawn="1"/>
        </p:nvSpPr>
        <p:spPr bwMode="auto">
          <a:xfrm>
            <a:off x="90488" y="2616200"/>
            <a:ext cx="8945562" cy="3816350"/>
          </a:xfrm>
          <a:prstGeom prst="rect">
            <a:avLst/>
          </a:prstGeom>
          <a:solidFill>
            <a:schemeClr val="accent5">
              <a:alpha val="20000"/>
            </a:schemeClr>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24" name="Untertitel 8"/>
          <p:cNvSpPr txBox="1">
            <a:spLocks/>
          </p:cNvSpPr>
          <p:nvPr userDrawn="1"/>
        </p:nvSpPr>
        <p:spPr bwMode="auto">
          <a:xfrm>
            <a:off x="276045" y="6067425"/>
            <a:ext cx="8626415" cy="461665"/>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marR="0" lvl="0" indent="0" algn="l" defTabSz="503238" rtl="0" eaLnBrk="1" fontAlgn="base" latinLnBrk="0" hangingPunct="1">
              <a:lnSpc>
                <a:spcPct val="100000"/>
              </a:lnSpc>
              <a:spcBef>
                <a:spcPts val="600"/>
              </a:spcBef>
              <a:spcAft>
                <a:spcPct val="0"/>
              </a:spcAft>
              <a:buClrTx/>
              <a:buSzTx/>
              <a:buFont typeface="Arial" charset="0"/>
              <a:buNone/>
              <a:tabLst/>
              <a:defRPr/>
            </a:pPr>
            <a:r>
              <a:rPr kumimoji="0" lang="de-DE" sz="800" b="0" i="0" u="none" strike="noStrike" kern="0" cap="none" spc="0" normalizeH="0" baseline="0" noProof="0" dirty="0" smtClean="0">
                <a:ln>
                  <a:noFill/>
                </a:ln>
                <a:solidFill>
                  <a:schemeClr val="accent1"/>
                </a:solidFill>
                <a:effectLst/>
                <a:uLnTx/>
                <a:uFillTx/>
                <a:latin typeface="+mn-lt"/>
                <a:ea typeface="ＭＳ Ｐゴシック" pitchFamily="-65" charset="-128"/>
                <a:cs typeface="ＭＳ Ｐゴシック" pitchFamily="-65" charset="-128"/>
              </a:rPr>
              <a:t>Diese Präsentation ist urheberrechtlich geschützt ®. </a:t>
            </a:r>
            <a:br>
              <a:rPr kumimoji="0" lang="de-DE" sz="800" b="0" i="0" u="none" strike="noStrike" kern="0" cap="none" spc="0" normalizeH="0" baseline="0" noProof="0" dirty="0" smtClean="0">
                <a:ln>
                  <a:noFill/>
                </a:ln>
                <a:solidFill>
                  <a:schemeClr val="accent1"/>
                </a:solidFill>
                <a:effectLst/>
                <a:uLnTx/>
                <a:uFillTx/>
                <a:latin typeface="+mn-lt"/>
                <a:ea typeface="ＭＳ Ｐゴシック" pitchFamily="-65" charset="-128"/>
                <a:cs typeface="ＭＳ Ｐゴシック" pitchFamily="-65" charset="-128"/>
              </a:rPr>
            </a:br>
            <a:r>
              <a:rPr kumimoji="0" lang="de-DE" sz="800" b="0" i="0" u="none" strike="noStrike" kern="0" cap="none" spc="0" normalizeH="0" baseline="0" noProof="0" dirty="0" smtClean="0">
                <a:ln>
                  <a:noFill/>
                </a:ln>
                <a:solidFill>
                  <a:schemeClr val="accent1"/>
                </a:solidFill>
                <a:effectLst/>
                <a:uLnTx/>
                <a:uFillTx/>
                <a:latin typeface="+mn-lt"/>
                <a:ea typeface="ＭＳ Ｐゴシック" pitchFamily="-65" charset="-128"/>
                <a:cs typeface="ＭＳ Ｐゴシック" pitchFamily="-65" charset="-128"/>
              </a:rPr>
              <a:t>Jegliche auch auszugsweise Veröffentlichung, Vervielfältigung, Änderung oder sonstige Verwendung ist nur nach schriftlicher Zustimmung der Kommunal Agentur NRW GmbH gestattet.</a:t>
            </a:r>
            <a:endParaRPr kumimoji="0" lang="de-DE" sz="800" b="0" i="0" u="none" strike="noStrike" kern="0" cap="none" spc="0" normalizeH="0" baseline="0" noProof="0" dirty="0" smtClean="0">
              <a:ln>
                <a:noFill/>
              </a:ln>
              <a:solidFill>
                <a:schemeClr val="accent1"/>
              </a:solidFill>
              <a:effectLst/>
              <a:uLnTx/>
              <a:uFillTx/>
              <a:latin typeface="+mn-lt"/>
              <a:ea typeface="ＭＳ Ｐゴシック" charset="-128"/>
              <a:cs typeface="ＭＳ Ｐゴシック" pitchFamily="-65" charset="-128"/>
            </a:endParaRPr>
          </a:p>
        </p:txBody>
      </p:sp>
      <p:sp>
        <p:nvSpPr>
          <p:cNvPr id="26" name="Inhaltsplatzhalter 15"/>
          <p:cNvSpPr>
            <a:spLocks noGrp="1"/>
          </p:cNvSpPr>
          <p:nvPr>
            <p:ph sz="quarter" idx="11" hasCustomPrompt="1"/>
          </p:nvPr>
        </p:nvSpPr>
        <p:spPr>
          <a:xfrm>
            <a:off x="466724" y="6467475"/>
            <a:ext cx="5448300" cy="257175"/>
          </a:xfrm>
          <a:prstGeom prst="rect">
            <a:avLst/>
          </a:prstGeom>
        </p:spPr>
        <p:txBody>
          <a:bodyPr/>
          <a:lstStyle>
            <a:lvl1pPr>
              <a:defRPr sz="1200">
                <a:solidFill>
                  <a:schemeClr val="bg1"/>
                </a:solidFill>
                <a:latin typeface="Arial" pitchFamily="34" charset="0"/>
                <a:cs typeface="Arial" pitchFamily="34" charset="0"/>
              </a:defRPr>
            </a:lvl1pPr>
          </a:lstStyle>
          <a:p>
            <a:r>
              <a:rPr lang="de-DE" dirty="0" smtClean="0"/>
              <a:t>Name des </a:t>
            </a:r>
            <a:r>
              <a:rPr lang="de-DE" dirty="0" err="1" smtClean="0"/>
              <a:t>Ref</a:t>
            </a:r>
            <a:r>
              <a:rPr lang="de-DE" dirty="0" smtClean="0"/>
              <a:t>., Ort wo </a:t>
            </a:r>
            <a:r>
              <a:rPr lang="de-DE" dirty="0" err="1" smtClean="0"/>
              <a:t>Präs</a:t>
            </a:r>
            <a:r>
              <a:rPr lang="de-DE" dirty="0" smtClean="0"/>
              <a:t>. gehalten wird, Tag der Präsentation</a:t>
            </a:r>
            <a:endParaRPr lang="de-DE" dirty="0"/>
          </a:p>
        </p:txBody>
      </p:sp>
      <p:sp>
        <p:nvSpPr>
          <p:cNvPr id="17" name="Rectangle 5"/>
          <p:cNvSpPr txBox="1">
            <a:spLocks noChangeArrowheads="1"/>
          </p:cNvSpPr>
          <p:nvPr userDrawn="1"/>
        </p:nvSpPr>
        <p:spPr>
          <a:xfrm>
            <a:off x="114300" y="3425627"/>
            <a:ext cx="8896350" cy="579437"/>
          </a:xfrm>
          <a:prstGeom prst="rect">
            <a:avLst/>
          </a:prstGeom>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de-DE" sz="3200" b="1" i="0" u="none" strike="noStrike" kern="0" cap="none" spc="0" normalizeH="0" baseline="0" noProof="0" dirty="0" smtClean="0">
                <a:ln>
                  <a:noFill/>
                </a:ln>
                <a:solidFill>
                  <a:schemeClr val="accent1"/>
                </a:solidFill>
                <a:effectLst/>
                <a:uLnTx/>
                <a:uFillTx/>
                <a:latin typeface="Arial" pitchFamily="34" charset="0"/>
                <a:ea typeface="ＭＳ Ｐゴシック" charset="-128"/>
                <a:cs typeface="Arial" pitchFamily="34" charset="0"/>
              </a:rPr>
              <a:t>Vielen Dank für Ihre Aufmerksamkeit!</a:t>
            </a:r>
          </a:p>
        </p:txBody>
      </p:sp>
      <p:sp>
        <p:nvSpPr>
          <p:cNvPr id="18" name="Rectangle 22"/>
          <p:cNvSpPr>
            <a:spLocks noGrp="1" noChangeAspect="1" noChangeArrowheads="1"/>
          </p:cNvSpPr>
          <p:nvPr>
            <p:ph type="ctrTitle" hasCustomPrompt="1"/>
          </p:nvPr>
        </p:nvSpPr>
        <p:spPr>
          <a:xfrm>
            <a:off x="972000" y="4428000"/>
            <a:ext cx="7252012" cy="1116000"/>
          </a:xfrm>
          <a:prstGeom prst="rect">
            <a:avLst/>
          </a:prstGeom>
        </p:spPr>
        <p:txBody>
          <a:bodyPr wrap="square" lIns="0" tIns="0" rIns="0" bIns="0">
            <a:spAutoFit/>
          </a:bodyPr>
          <a:lstStyle>
            <a:lvl1pPr>
              <a:lnSpc>
                <a:spcPct val="120000"/>
              </a:lnSpc>
              <a:defRPr sz="2000" b="0" i="0" cap="none" baseline="0">
                <a:solidFill>
                  <a:schemeClr val="accent1"/>
                </a:solidFill>
              </a:defRPr>
            </a:lvl1pPr>
          </a:lstStyle>
          <a:p>
            <a:r>
              <a:rPr lang="de-DE" dirty="0" smtClean="0">
                <a:ea typeface="ＭＳ Ｐゴシック" charset="-128"/>
              </a:rPr>
              <a:t>Max Mustermann                                                                   Telefon:       0211 43077-xxx</a:t>
            </a:r>
            <a:br>
              <a:rPr lang="de-DE" dirty="0" smtClean="0">
                <a:ea typeface="ＭＳ Ｐゴシック" charset="-128"/>
              </a:rPr>
            </a:br>
            <a:r>
              <a:rPr lang="de-DE" dirty="0" smtClean="0">
                <a:ea typeface="ＭＳ Ｐゴシック" charset="-128"/>
              </a:rPr>
              <a:t>Email:          Mustermann@KommunalAgenturNRW.de</a:t>
            </a:r>
            <a:endParaRPr lang="de-DE" dirty="0"/>
          </a:p>
        </p:txBody>
      </p:sp>
      <p:pic>
        <p:nvPicPr>
          <p:cNvPr id="14" name="Bild 13" descr="kua-logo-ppt.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467298" y="1029646"/>
            <a:ext cx="2448272" cy="651136"/>
          </a:xfrm>
          <a:prstGeom prst="rect">
            <a:avLst/>
          </a:prstGeom>
        </p:spPr>
      </p:pic>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Schlussfolie_8">
    <p:spTree>
      <p:nvGrpSpPr>
        <p:cNvPr id="1" name=""/>
        <p:cNvGrpSpPr/>
        <p:nvPr/>
      </p:nvGrpSpPr>
      <p:grpSpPr>
        <a:xfrm>
          <a:off x="0" y="0"/>
          <a:ext cx="0" cy="0"/>
          <a:chOff x="0" y="0"/>
          <a:chExt cx="0" cy="0"/>
        </a:xfrm>
      </p:grpSpPr>
      <p:pic>
        <p:nvPicPr>
          <p:cNvPr id="4" name="Bild 17" descr="Header_8.jpg"/>
          <p:cNvPicPr>
            <a:picLocks noChangeAspect="1"/>
          </p:cNvPicPr>
          <p:nvPr userDrawn="1"/>
        </p:nvPicPr>
        <p:blipFill>
          <a:blip r:embed="rId2"/>
          <a:srcRect/>
          <a:stretch>
            <a:fillRect/>
          </a:stretch>
        </p:blipFill>
        <p:spPr bwMode="auto">
          <a:xfrm>
            <a:off x="90488" y="128588"/>
            <a:ext cx="8940800" cy="2336800"/>
          </a:xfrm>
          <a:prstGeom prst="rect">
            <a:avLst/>
          </a:prstGeom>
          <a:noFill/>
          <a:ln w="9525">
            <a:noFill/>
            <a:miter lim="800000"/>
            <a:headEnd/>
            <a:tailEnd/>
          </a:ln>
        </p:spPr>
      </p:pic>
      <p:sp>
        <p:nvSpPr>
          <p:cNvPr id="15" name="Rectangle 9"/>
          <p:cNvSpPr>
            <a:spLocks noChangeArrowheads="1"/>
          </p:cNvSpPr>
          <p:nvPr userDrawn="1"/>
        </p:nvSpPr>
        <p:spPr bwMode="auto">
          <a:xfrm>
            <a:off x="96838" y="6465888"/>
            <a:ext cx="6191250" cy="287337"/>
          </a:xfrm>
          <a:prstGeom prst="rect">
            <a:avLst/>
          </a:prstGeom>
          <a:solidFill>
            <a:schemeClr val="accent5"/>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19" name="Rectangle 9"/>
          <p:cNvSpPr>
            <a:spLocks noChangeArrowheads="1"/>
          </p:cNvSpPr>
          <p:nvPr userDrawn="1"/>
        </p:nvSpPr>
        <p:spPr bwMode="auto">
          <a:xfrm>
            <a:off x="6315075" y="6465888"/>
            <a:ext cx="2717800" cy="287337"/>
          </a:xfrm>
          <a:prstGeom prst="rect">
            <a:avLst/>
          </a:prstGeom>
          <a:solidFill>
            <a:schemeClr val="accent1"/>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20" name="Rectangle 9"/>
          <p:cNvSpPr>
            <a:spLocks noChangeArrowheads="1"/>
          </p:cNvSpPr>
          <p:nvPr userDrawn="1"/>
        </p:nvSpPr>
        <p:spPr bwMode="auto">
          <a:xfrm>
            <a:off x="90488" y="2490788"/>
            <a:ext cx="6191250" cy="100012"/>
          </a:xfrm>
          <a:prstGeom prst="rect">
            <a:avLst/>
          </a:prstGeom>
          <a:solidFill>
            <a:schemeClr val="accent5"/>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21" name="Rectangle 9"/>
          <p:cNvSpPr>
            <a:spLocks noChangeArrowheads="1"/>
          </p:cNvSpPr>
          <p:nvPr userDrawn="1"/>
        </p:nvSpPr>
        <p:spPr bwMode="auto">
          <a:xfrm>
            <a:off x="6315075" y="2490788"/>
            <a:ext cx="2717800" cy="100012"/>
          </a:xfrm>
          <a:prstGeom prst="rect">
            <a:avLst/>
          </a:prstGeom>
          <a:solidFill>
            <a:schemeClr val="accent1"/>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22" name="Foliennummernplatzhalter 6"/>
          <p:cNvSpPr>
            <a:spLocks noGrp="1"/>
          </p:cNvSpPr>
          <p:nvPr>
            <p:ph type="sldNum" sz="quarter" idx="10"/>
          </p:nvPr>
        </p:nvSpPr>
        <p:spPr>
          <a:xfrm>
            <a:off x="6553200" y="6465888"/>
            <a:ext cx="2133600" cy="282575"/>
          </a:xfrm>
        </p:spPr>
        <p:txBody>
          <a:bodyPr/>
          <a:lstStyle>
            <a:lvl1pPr>
              <a:defRPr/>
            </a:lvl1pPr>
          </a:lstStyle>
          <a:p>
            <a:fld id="{26206712-C3B1-4664-BEC6-C59218ECFD0C}" type="slidenum">
              <a:rPr lang="de-DE"/>
              <a:pPr/>
              <a:t>‹Nr.›</a:t>
            </a:fld>
            <a:endParaRPr lang="de-DE"/>
          </a:p>
        </p:txBody>
      </p:sp>
      <p:sp>
        <p:nvSpPr>
          <p:cNvPr id="23" name="Rectangle 9"/>
          <p:cNvSpPr>
            <a:spLocks noChangeArrowheads="1"/>
          </p:cNvSpPr>
          <p:nvPr userDrawn="1"/>
        </p:nvSpPr>
        <p:spPr bwMode="auto">
          <a:xfrm>
            <a:off x="90488" y="2616200"/>
            <a:ext cx="8945562" cy="3816350"/>
          </a:xfrm>
          <a:prstGeom prst="rect">
            <a:avLst/>
          </a:prstGeom>
          <a:solidFill>
            <a:schemeClr val="accent5">
              <a:alpha val="20000"/>
            </a:schemeClr>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24" name="Untertitel 8"/>
          <p:cNvSpPr txBox="1">
            <a:spLocks/>
          </p:cNvSpPr>
          <p:nvPr userDrawn="1"/>
        </p:nvSpPr>
        <p:spPr bwMode="auto">
          <a:xfrm>
            <a:off x="276045" y="6067425"/>
            <a:ext cx="8626415" cy="461665"/>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marR="0" lvl="0" indent="0" algn="l" defTabSz="503238" rtl="0" eaLnBrk="1" fontAlgn="base" latinLnBrk="0" hangingPunct="1">
              <a:lnSpc>
                <a:spcPct val="100000"/>
              </a:lnSpc>
              <a:spcBef>
                <a:spcPts val="600"/>
              </a:spcBef>
              <a:spcAft>
                <a:spcPct val="0"/>
              </a:spcAft>
              <a:buClrTx/>
              <a:buSzTx/>
              <a:buFont typeface="Arial" charset="0"/>
              <a:buNone/>
              <a:tabLst/>
              <a:defRPr/>
            </a:pPr>
            <a:r>
              <a:rPr kumimoji="0" lang="de-DE" sz="800" b="0" i="0" u="none" strike="noStrike" kern="0" cap="none" spc="0" normalizeH="0" baseline="0" noProof="0" dirty="0" smtClean="0">
                <a:ln>
                  <a:noFill/>
                </a:ln>
                <a:solidFill>
                  <a:schemeClr val="accent1"/>
                </a:solidFill>
                <a:effectLst/>
                <a:uLnTx/>
                <a:uFillTx/>
                <a:latin typeface="+mn-lt"/>
                <a:ea typeface="ＭＳ Ｐゴシック" pitchFamily="-65" charset="-128"/>
                <a:cs typeface="ＭＳ Ｐゴシック" pitchFamily="-65" charset="-128"/>
              </a:rPr>
              <a:t>Diese Präsentation ist urheberrechtlich geschützt ®. </a:t>
            </a:r>
            <a:br>
              <a:rPr kumimoji="0" lang="de-DE" sz="800" b="0" i="0" u="none" strike="noStrike" kern="0" cap="none" spc="0" normalizeH="0" baseline="0" noProof="0" dirty="0" smtClean="0">
                <a:ln>
                  <a:noFill/>
                </a:ln>
                <a:solidFill>
                  <a:schemeClr val="accent1"/>
                </a:solidFill>
                <a:effectLst/>
                <a:uLnTx/>
                <a:uFillTx/>
                <a:latin typeface="+mn-lt"/>
                <a:ea typeface="ＭＳ Ｐゴシック" pitchFamily="-65" charset="-128"/>
                <a:cs typeface="ＭＳ Ｐゴシック" pitchFamily="-65" charset="-128"/>
              </a:rPr>
            </a:br>
            <a:r>
              <a:rPr kumimoji="0" lang="de-DE" sz="800" b="0" i="0" u="none" strike="noStrike" kern="0" cap="none" spc="0" normalizeH="0" baseline="0" noProof="0" dirty="0" smtClean="0">
                <a:ln>
                  <a:noFill/>
                </a:ln>
                <a:solidFill>
                  <a:schemeClr val="accent1"/>
                </a:solidFill>
                <a:effectLst/>
                <a:uLnTx/>
                <a:uFillTx/>
                <a:latin typeface="+mn-lt"/>
                <a:ea typeface="ＭＳ Ｐゴシック" pitchFamily="-65" charset="-128"/>
                <a:cs typeface="ＭＳ Ｐゴシック" pitchFamily="-65" charset="-128"/>
              </a:rPr>
              <a:t>Jegliche auch auszugsweise Veröffentlichung, Vervielfältigung, Änderung oder sonstige Verwendung ist nur nach schriftlicher Zustimmung der Kommunal Agentur NRW GmbH gestattet.</a:t>
            </a:r>
            <a:endParaRPr kumimoji="0" lang="de-DE" sz="800" b="0" i="0" u="none" strike="noStrike" kern="0" cap="none" spc="0" normalizeH="0" baseline="0" noProof="0" dirty="0" smtClean="0">
              <a:ln>
                <a:noFill/>
              </a:ln>
              <a:solidFill>
                <a:schemeClr val="accent1"/>
              </a:solidFill>
              <a:effectLst/>
              <a:uLnTx/>
              <a:uFillTx/>
              <a:latin typeface="+mn-lt"/>
              <a:ea typeface="ＭＳ Ｐゴシック" charset="-128"/>
              <a:cs typeface="ＭＳ Ｐゴシック" pitchFamily="-65" charset="-128"/>
            </a:endParaRPr>
          </a:p>
        </p:txBody>
      </p:sp>
      <p:sp>
        <p:nvSpPr>
          <p:cNvPr id="26" name="Inhaltsplatzhalter 15"/>
          <p:cNvSpPr>
            <a:spLocks noGrp="1"/>
          </p:cNvSpPr>
          <p:nvPr>
            <p:ph sz="quarter" idx="11" hasCustomPrompt="1"/>
          </p:nvPr>
        </p:nvSpPr>
        <p:spPr>
          <a:xfrm>
            <a:off x="466724" y="6467475"/>
            <a:ext cx="5448300" cy="257175"/>
          </a:xfrm>
          <a:prstGeom prst="rect">
            <a:avLst/>
          </a:prstGeom>
        </p:spPr>
        <p:txBody>
          <a:bodyPr/>
          <a:lstStyle>
            <a:lvl1pPr>
              <a:defRPr sz="1200">
                <a:solidFill>
                  <a:schemeClr val="bg1"/>
                </a:solidFill>
                <a:latin typeface="Arial" pitchFamily="34" charset="0"/>
                <a:cs typeface="Arial" pitchFamily="34" charset="0"/>
              </a:defRPr>
            </a:lvl1pPr>
          </a:lstStyle>
          <a:p>
            <a:r>
              <a:rPr lang="de-DE" dirty="0" smtClean="0"/>
              <a:t>Name des </a:t>
            </a:r>
            <a:r>
              <a:rPr lang="de-DE" dirty="0" err="1" smtClean="0"/>
              <a:t>Ref</a:t>
            </a:r>
            <a:r>
              <a:rPr lang="de-DE" dirty="0" smtClean="0"/>
              <a:t>., Ort wo </a:t>
            </a:r>
            <a:r>
              <a:rPr lang="de-DE" dirty="0" err="1" smtClean="0"/>
              <a:t>Präs</a:t>
            </a:r>
            <a:r>
              <a:rPr lang="de-DE" dirty="0" smtClean="0"/>
              <a:t>. gehalten wird, Tag der Präsentation</a:t>
            </a:r>
            <a:endParaRPr lang="de-DE" dirty="0"/>
          </a:p>
        </p:txBody>
      </p:sp>
      <p:sp>
        <p:nvSpPr>
          <p:cNvPr id="17" name="Rectangle 5"/>
          <p:cNvSpPr txBox="1">
            <a:spLocks noChangeArrowheads="1"/>
          </p:cNvSpPr>
          <p:nvPr userDrawn="1"/>
        </p:nvSpPr>
        <p:spPr>
          <a:xfrm>
            <a:off x="114300" y="3425627"/>
            <a:ext cx="8896350" cy="579437"/>
          </a:xfrm>
          <a:prstGeom prst="rect">
            <a:avLst/>
          </a:prstGeom>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de-DE" sz="3200" b="1" i="0" u="none" strike="noStrike" kern="0" cap="none" spc="0" normalizeH="0" baseline="0" noProof="0" dirty="0" smtClean="0">
                <a:ln>
                  <a:noFill/>
                </a:ln>
                <a:solidFill>
                  <a:schemeClr val="accent1"/>
                </a:solidFill>
                <a:effectLst/>
                <a:uLnTx/>
                <a:uFillTx/>
                <a:latin typeface="Arial" pitchFamily="34" charset="0"/>
                <a:ea typeface="ＭＳ Ｐゴシック" charset="-128"/>
                <a:cs typeface="Arial" pitchFamily="34" charset="0"/>
              </a:rPr>
              <a:t>Vielen Dank für Ihre Aufmerksamkeit!</a:t>
            </a:r>
          </a:p>
        </p:txBody>
      </p:sp>
      <p:sp>
        <p:nvSpPr>
          <p:cNvPr id="18" name="Rectangle 22"/>
          <p:cNvSpPr>
            <a:spLocks noGrp="1" noChangeAspect="1" noChangeArrowheads="1"/>
          </p:cNvSpPr>
          <p:nvPr>
            <p:ph type="ctrTitle" hasCustomPrompt="1"/>
          </p:nvPr>
        </p:nvSpPr>
        <p:spPr>
          <a:xfrm>
            <a:off x="972000" y="4428000"/>
            <a:ext cx="7252012" cy="1116000"/>
          </a:xfrm>
          <a:prstGeom prst="rect">
            <a:avLst/>
          </a:prstGeom>
        </p:spPr>
        <p:txBody>
          <a:bodyPr wrap="square" lIns="0" tIns="0" rIns="0" bIns="0">
            <a:spAutoFit/>
          </a:bodyPr>
          <a:lstStyle>
            <a:lvl1pPr>
              <a:lnSpc>
                <a:spcPct val="120000"/>
              </a:lnSpc>
              <a:defRPr sz="2000" b="0" i="0" cap="none" baseline="0">
                <a:solidFill>
                  <a:schemeClr val="accent1"/>
                </a:solidFill>
              </a:defRPr>
            </a:lvl1pPr>
          </a:lstStyle>
          <a:p>
            <a:r>
              <a:rPr lang="de-DE" dirty="0" smtClean="0">
                <a:ea typeface="ＭＳ Ｐゴシック" charset="-128"/>
              </a:rPr>
              <a:t>Max Mustermann                                                                   Telefon:       0211 43077-xxx</a:t>
            </a:r>
            <a:br>
              <a:rPr lang="de-DE" dirty="0" smtClean="0">
                <a:ea typeface="ＭＳ Ｐゴシック" charset="-128"/>
              </a:rPr>
            </a:br>
            <a:r>
              <a:rPr lang="de-DE" dirty="0" smtClean="0">
                <a:ea typeface="ＭＳ Ｐゴシック" charset="-128"/>
              </a:rPr>
              <a:t>Email:          Mustermann@KommunalAgenturNRW.de</a:t>
            </a:r>
            <a:endParaRPr lang="de-DE" dirty="0"/>
          </a:p>
        </p:txBody>
      </p:sp>
      <p:pic>
        <p:nvPicPr>
          <p:cNvPr id="14" name="Bild 13" descr="kua-logo-ppt.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467298" y="1029646"/>
            <a:ext cx="2448272" cy="651136"/>
          </a:xfrm>
          <a:prstGeom prst="rect">
            <a:avLst/>
          </a:prstGeom>
        </p:spPr>
      </p:pic>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Schlussfolie_9">
    <p:spTree>
      <p:nvGrpSpPr>
        <p:cNvPr id="1" name=""/>
        <p:cNvGrpSpPr/>
        <p:nvPr/>
      </p:nvGrpSpPr>
      <p:grpSpPr>
        <a:xfrm>
          <a:off x="0" y="0"/>
          <a:ext cx="0" cy="0"/>
          <a:chOff x="0" y="0"/>
          <a:chExt cx="0" cy="0"/>
        </a:xfrm>
      </p:grpSpPr>
      <p:pic>
        <p:nvPicPr>
          <p:cNvPr id="4" name="Bild 17" descr="Header_9.jpg"/>
          <p:cNvPicPr>
            <a:picLocks noChangeAspect="1"/>
          </p:cNvPicPr>
          <p:nvPr userDrawn="1"/>
        </p:nvPicPr>
        <p:blipFill>
          <a:blip r:embed="rId2"/>
          <a:srcRect/>
          <a:stretch>
            <a:fillRect/>
          </a:stretch>
        </p:blipFill>
        <p:spPr bwMode="auto">
          <a:xfrm>
            <a:off x="90488" y="128588"/>
            <a:ext cx="8940800" cy="2336800"/>
          </a:xfrm>
          <a:prstGeom prst="rect">
            <a:avLst/>
          </a:prstGeom>
          <a:noFill/>
          <a:ln w="9525">
            <a:noFill/>
            <a:miter lim="800000"/>
            <a:headEnd/>
            <a:tailEnd/>
          </a:ln>
        </p:spPr>
      </p:pic>
      <p:sp>
        <p:nvSpPr>
          <p:cNvPr id="15" name="Rectangle 9"/>
          <p:cNvSpPr>
            <a:spLocks noChangeArrowheads="1"/>
          </p:cNvSpPr>
          <p:nvPr userDrawn="1"/>
        </p:nvSpPr>
        <p:spPr bwMode="auto">
          <a:xfrm>
            <a:off x="96838" y="6465888"/>
            <a:ext cx="6191250" cy="287337"/>
          </a:xfrm>
          <a:prstGeom prst="rect">
            <a:avLst/>
          </a:prstGeom>
          <a:solidFill>
            <a:schemeClr val="accent5"/>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19" name="Rectangle 9"/>
          <p:cNvSpPr>
            <a:spLocks noChangeArrowheads="1"/>
          </p:cNvSpPr>
          <p:nvPr userDrawn="1"/>
        </p:nvSpPr>
        <p:spPr bwMode="auto">
          <a:xfrm>
            <a:off x="6315075" y="6465888"/>
            <a:ext cx="2717800" cy="287337"/>
          </a:xfrm>
          <a:prstGeom prst="rect">
            <a:avLst/>
          </a:prstGeom>
          <a:solidFill>
            <a:schemeClr val="accent1"/>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20" name="Rectangle 9"/>
          <p:cNvSpPr>
            <a:spLocks noChangeArrowheads="1"/>
          </p:cNvSpPr>
          <p:nvPr userDrawn="1"/>
        </p:nvSpPr>
        <p:spPr bwMode="auto">
          <a:xfrm>
            <a:off x="90488" y="2490788"/>
            <a:ext cx="6191250" cy="100012"/>
          </a:xfrm>
          <a:prstGeom prst="rect">
            <a:avLst/>
          </a:prstGeom>
          <a:solidFill>
            <a:schemeClr val="accent5"/>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21" name="Rectangle 9"/>
          <p:cNvSpPr>
            <a:spLocks noChangeArrowheads="1"/>
          </p:cNvSpPr>
          <p:nvPr userDrawn="1"/>
        </p:nvSpPr>
        <p:spPr bwMode="auto">
          <a:xfrm>
            <a:off x="6315075" y="2490788"/>
            <a:ext cx="2717800" cy="100012"/>
          </a:xfrm>
          <a:prstGeom prst="rect">
            <a:avLst/>
          </a:prstGeom>
          <a:solidFill>
            <a:schemeClr val="accent1"/>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22" name="Foliennummernplatzhalter 6"/>
          <p:cNvSpPr>
            <a:spLocks noGrp="1"/>
          </p:cNvSpPr>
          <p:nvPr>
            <p:ph type="sldNum" sz="quarter" idx="10"/>
          </p:nvPr>
        </p:nvSpPr>
        <p:spPr>
          <a:xfrm>
            <a:off x="6553200" y="6465888"/>
            <a:ext cx="2133600" cy="282575"/>
          </a:xfrm>
        </p:spPr>
        <p:txBody>
          <a:bodyPr/>
          <a:lstStyle>
            <a:lvl1pPr>
              <a:defRPr/>
            </a:lvl1pPr>
          </a:lstStyle>
          <a:p>
            <a:fld id="{26206712-C3B1-4664-BEC6-C59218ECFD0C}" type="slidenum">
              <a:rPr lang="de-DE"/>
              <a:pPr/>
              <a:t>‹Nr.›</a:t>
            </a:fld>
            <a:endParaRPr lang="de-DE"/>
          </a:p>
        </p:txBody>
      </p:sp>
      <p:sp>
        <p:nvSpPr>
          <p:cNvPr id="23" name="Rectangle 9"/>
          <p:cNvSpPr>
            <a:spLocks noChangeArrowheads="1"/>
          </p:cNvSpPr>
          <p:nvPr userDrawn="1"/>
        </p:nvSpPr>
        <p:spPr bwMode="auto">
          <a:xfrm>
            <a:off x="90488" y="2616200"/>
            <a:ext cx="8945562" cy="3816350"/>
          </a:xfrm>
          <a:prstGeom prst="rect">
            <a:avLst/>
          </a:prstGeom>
          <a:solidFill>
            <a:schemeClr val="accent5">
              <a:alpha val="20000"/>
            </a:schemeClr>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24" name="Untertitel 8"/>
          <p:cNvSpPr txBox="1">
            <a:spLocks/>
          </p:cNvSpPr>
          <p:nvPr userDrawn="1"/>
        </p:nvSpPr>
        <p:spPr bwMode="auto">
          <a:xfrm>
            <a:off x="276045" y="6067425"/>
            <a:ext cx="8626415" cy="461665"/>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marR="0" lvl="0" indent="0" algn="l" defTabSz="503238" rtl="0" eaLnBrk="1" fontAlgn="base" latinLnBrk="0" hangingPunct="1">
              <a:lnSpc>
                <a:spcPct val="100000"/>
              </a:lnSpc>
              <a:spcBef>
                <a:spcPts val="600"/>
              </a:spcBef>
              <a:spcAft>
                <a:spcPct val="0"/>
              </a:spcAft>
              <a:buClrTx/>
              <a:buSzTx/>
              <a:buFont typeface="Arial" charset="0"/>
              <a:buNone/>
              <a:tabLst/>
              <a:defRPr/>
            </a:pPr>
            <a:r>
              <a:rPr kumimoji="0" lang="de-DE" sz="800" b="0" i="0" u="none" strike="noStrike" kern="0" cap="none" spc="0" normalizeH="0" baseline="0" noProof="0" dirty="0" smtClean="0">
                <a:ln>
                  <a:noFill/>
                </a:ln>
                <a:solidFill>
                  <a:schemeClr val="accent1"/>
                </a:solidFill>
                <a:effectLst/>
                <a:uLnTx/>
                <a:uFillTx/>
                <a:latin typeface="+mn-lt"/>
                <a:ea typeface="ＭＳ Ｐゴシック" pitchFamily="-65" charset="-128"/>
                <a:cs typeface="ＭＳ Ｐゴシック" pitchFamily="-65" charset="-128"/>
              </a:rPr>
              <a:t>Diese Präsentation ist urheberrechtlich geschützt ®. </a:t>
            </a:r>
            <a:br>
              <a:rPr kumimoji="0" lang="de-DE" sz="800" b="0" i="0" u="none" strike="noStrike" kern="0" cap="none" spc="0" normalizeH="0" baseline="0" noProof="0" dirty="0" smtClean="0">
                <a:ln>
                  <a:noFill/>
                </a:ln>
                <a:solidFill>
                  <a:schemeClr val="accent1"/>
                </a:solidFill>
                <a:effectLst/>
                <a:uLnTx/>
                <a:uFillTx/>
                <a:latin typeface="+mn-lt"/>
                <a:ea typeface="ＭＳ Ｐゴシック" pitchFamily="-65" charset="-128"/>
                <a:cs typeface="ＭＳ Ｐゴシック" pitchFamily="-65" charset="-128"/>
              </a:rPr>
            </a:br>
            <a:r>
              <a:rPr kumimoji="0" lang="de-DE" sz="800" b="0" i="0" u="none" strike="noStrike" kern="0" cap="none" spc="0" normalizeH="0" baseline="0" noProof="0" dirty="0" smtClean="0">
                <a:ln>
                  <a:noFill/>
                </a:ln>
                <a:solidFill>
                  <a:schemeClr val="accent1"/>
                </a:solidFill>
                <a:effectLst/>
                <a:uLnTx/>
                <a:uFillTx/>
                <a:latin typeface="+mn-lt"/>
                <a:ea typeface="ＭＳ Ｐゴシック" pitchFamily="-65" charset="-128"/>
                <a:cs typeface="ＭＳ Ｐゴシック" pitchFamily="-65" charset="-128"/>
              </a:rPr>
              <a:t>Jegliche auch auszugsweise Veröffentlichung, Vervielfältigung, Änderung oder sonstige Verwendung ist nur nach schriftlicher Zustimmung der Kommunal Agentur NRW GmbH gestattet.</a:t>
            </a:r>
            <a:endParaRPr kumimoji="0" lang="de-DE" sz="800" b="0" i="0" u="none" strike="noStrike" kern="0" cap="none" spc="0" normalizeH="0" baseline="0" noProof="0" dirty="0" smtClean="0">
              <a:ln>
                <a:noFill/>
              </a:ln>
              <a:solidFill>
                <a:schemeClr val="accent1"/>
              </a:solidFill>
              <a:effectLst/>
              <a:uLnTx/>
              <a:uFillTx/>
              <a:latin typeface="+mn-lt"/>
              <a:ea typeface="ＭＳ Ｐゴシック" charset="-128"/>
              <a:cs typeface="ＭＳ Ｐゴシック" pitchFamily="-65" charset="-128"/>
            </a:endParaRPr>
          </a:p>
        </p:txBody>
      </p:sp>
      <p:sp>
        <p:nvSpPr>
          <p:cNvPr id="26" name="Inhaltsplatzhalter 15"/>
          <p:cNvSpPr>
            <a:spLocks noGrp="1"/>
          </p:cNvSpPr>
          <p:nvPr>
            <p:ph sz="quarter" idx="11" hasCustomPrompt="1"/>
          </p:nvPr>
        </p:nvSpPr>
        <p:spPr>
          <a:xfrm>
            <a:off x="466724" y="6467475"/>
            <a:ext cx="5448300" cy="257175"/>
          </a:xfrm>
          <a:prstGeom prst="rect">
            <a:avLst/>
          </a:prstGeom>
        </p:spPr>
        <p:txBody>
          <a:bodyPr/>
          <a:lstStyle>
            <a:lvl1pPr>
              <a:defRPr sz="1200">
                <a:solidFill>
                  <a:schemeClr val="bg1"/>
                </a:solidFill>
                <a:latin typeface="Arial" pitchFamily="34" charset="0"/>
                <a:cs typeface="Arial" pitchFamily="34" charset="0"/>
              </a:defRPr>
            </a:lvl1pPr>
          </a:lstStyle>
          <a:p>
            <a:r>
              <a:rPr lang="de-DE" dirty="0" smtClean="0"/>
              <a:t>Name des </a:t>
            </a:r>
            <a:r>
              <a:rPr lang="de-DE" dirty="0" err="1" smtClean="0"/>
              <a:t>Ref</a:t>
            </a:r>
            <a:r>
              <a:rPr lang="de-DE" dirty="0" smtClean="0"/>
              <a:t>., Ort wo </a:t>
            </a:r>
            <a:r>
              <a:rPr lang="de-DE" dirty="0" err="1" smtClean="0"/>
              <a:t>Präs</a:t>
            </a:r>
            <a:r>
              <a:rPr lang="de-DE" dirty="0" smtClean="0"/>
              <a:t>. gehalten wird, Tag der Präsentation</a:t>
            </a:r>
            <a:endParaRPr lang="de-DE" dirty="0"/>
          </a:p>
        </p:txBody>
      </p:sp>
      <p:sp>
        <p:nvSpPr>
          <p:cNvPr id="17" name="Rectangle 5"/>
          <p:cNvSpPr txBox="1">
            <a:spLocks noChangeArrowheads="1"/>
          </p:cNvSpPr>
          <p:nvPr userDrawn="1"/>
        </p:nvSpPr>
        <p:spPr>
          <a:xfrm>
            <a:off x="114300" y="3425627"/>
            <a:ext cx="8896350" cy="579437"/>
          </a:xfrm>
          <a:prstGeom prst="rect">
            <a:avLst/>
          </a:prstGeom>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de-DE" sz="3200" b="1" i="0" u="none" strike="noStrike" kern="0" cap="none" spc="0" normalizeH="0" baseline="0" noProof="0" dirty="0" smtClean="0">
                <a:ln>
                  <a:noFill/>
                </a:ln>
                <a:solidFill>
                  <a:schemeClr val="accent1"/>
                </a:solidFill>
                <a:effectLst/>
                <a:uLnTx/>
                <a:uFillTx/>
                <a:latin typeface="Arial" pitchFamily="34" charset="0"/>
                <a:ea typeface="ＭＳ Ｐゴシック" charset="-128"/>
                <a:cs typeface="Arial" pitchFamily="34" charset="0"/>
              </a:rPr>
              <a:t>Vielen Dank für Ihre Aufmerksamkeit!</a:t>
            </a:r>
          </a:p>
        </p:txBody>
      </p:sp>
      <p:sp>
        <p:nvSpPr>
          <p:cNvPr id="18" name="Rectangle 22"/>
          <p:cNvSpPr>
            <a:spLocks noGrp="1" noChangeAspect="1" noChangeArrowheads="1"/>
          </p:cNvSpPr>
          <p:nvPr>
            <p:ph type="ctrTitle" hasCustomPrompt="1"/>
          </p:nvPr>
        </p:nvSpPr>
        <p:spPr>
          <a:xfrm>
            <a:off x="972000" y="4428000"/>
            <a:ext cx="7252012" cy="1116000"/>
          </a:xfrm>
          <a:prstGeom prst="rect">
            <a:avLst/>
          </a:prstGeom>
        </p:spPr>
        <p:txBody>
          <a:bodyPr wrap="square" lIns="0" tIns="0" rIns="0" bIns="0">
            <a:spAutoFit/>
          </a:bodyPr>
          <a:lstStyle>
            <a:lvl1pPr>
              <a:lnSpc>
                <a:spcPct val="120000"/>
              </a:lnSpc>
              <a:defRPr sz="2000" b="0" i="0" cap="none" baseline="0">
                <a:solidFill>
                  <a:schemeClr val="accent1"/>
                </a:solidFill>
              </a:defRPr>
            </a:lvl1pPr>
          </a:lstStyle>
          <a:p>
            <a:r>
              <a:rPr lang="de-DE" dirty="0" smtClean="0">
                <a:ea typeface="ＭＳ Ｐゴシック" charset="-128"/>
              </a:rPr>
              <a:t>Max Mustermann                                                                   Telefon:       0211 43077-xxx</a:t>
            </a:r>
            <a:br>
              <a:rPr lang="de-DE" dirty="0" smtClean="0">
                <a:ea typeface="ＭＳ Ｐゴシック" charset="-128"/>
              </a:rPr>
            </a:br>
            <a:r>
              <a:rPr lang="de-DE" dirty="0" smtClean="0">
                <a:ea typeface="ＭＳ Ｐゴシック" charset="-128"/>
              </a:rPr>
              <a:t>Email:          Mustermann@KommunalAgenturNRW.de</a:t>
            </a:r>
            <a:endParaRPr lang="de-DE" dirty="0"/>
          </a:p>
        </p:txBody>
      </p:sp>
      <p:pic>
        <p:nvPicPr>
          <p:cNvPr id="14" name="Bild 13" descr="kua-logo-ppt.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467298" y="1029646"/>
            <a:ext cx="2448272" cy="651136"/>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elfolie_2">
    <p:spTree>
      <p:nvGrpSpPr>
        <p:cNvPr id="1" name=""/>
        <p:cNvGrpSpPr/>
        <p:nvPr/>
      </p:nvGrpSpPr>
      <p:grpSpPr>
        <a:xfrm>
          <a:off x="0" y="0"/>
          <a:ext cx="0" cy="0"/>
          <a:chOff x="0" y="0"/>
          <a:chExt cx="0" cy="0"/>
        </a:xfrm>
      </p:grpSpPr>
      <p:sp>
        <p:nvSpPr>
          <p:cNvPr id="7" name="Rectangle 9"/>
          <p:cNvSpPr>
            <a:spLocks noChangeArrowheads="1"/>
          </p:cNvSpPr>
          <p:nvPr/>
        </p:nvSpPr>
        <p:spPr bwMode="auto">
          <a:xfrm>
            <a:off x="96838" y="6465888"/>
            <a:ext cx="6191250" cy="287337"/>
          </a:xfrm>
          <a:prstGeom prst="rect">
            <a:avLst/>
          </a:prstGeom>
          <a:solidFill>
            <a:schemeClr val="accent5"/>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4" name="Rectangle 9"/>
          <p:cNvSpPr>
            <a:spLocks noChangeArrowheads="1"/>
          </p:cNvSpPr>
          <p:nvPr userDrawn="1"/>
        </p:nvSpPr>
        <p:spPr bwMode="auto">
          <a:xfrm>
            <a:off x="6315075" y="6465888"/>
            <a:ext cx="2717800" cy="287337"/>
          </a:xfrm>
          <a:prstGeom prst="rect">
            <a:avLst/>
          </a:prstGeom>
          <a:solidFill>
            <a:schemeClr val="accent1"/>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5" name="Rectangle 9"/>
          <p:cNvSpPr>
            <a:spLocks noChangeArrowheads="1"/>
          </p:cNvSpPr>
          <p:nvPr userDrawn="1"/>
        </p:nvSpPr>
        <p:spPr bwMode="auto">
          <a:xfrm>
            <a:off x="6315075" y="2490788"/>
            <a:ext cx="2717800" cy="100012"/>
          </a:xfrm>
          <a:prstGeom prst="rect">
            <a:avLst/>
          </a:prstGeom>
          <a:solidFill>
            <a:schemeClr val="accent1"/>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pic>
        <p:nvPicPr>
          <p:cNvPr id="6" name="Bild 17" descr="Header_2.jpg"/>
          <p:cNvPicPr>
            <a:picLocks noChangeAspect="1"/>
          </p:cNvPicPr>
          <p:nvPr userDrawn="1"/>
        </p:nvPicPr>
        <p:blipFill>
          <a:blip r:embed="rId2"/>
          <a:srcRect/>
          <a:stretch>
            <a:fillRect/>
          </a:stretch>
        </p:blipFill>
        <p:spPr bwMode="auto">
          <a:xfrm>
            <a:off x="90488" y="128588"/>
            <a:ext cx="8940800" cy="2336800"/>
          </a:xfrm>
          <a:prstGeom prst="rect">
            <a:avLst/>
          </a:prstGeom>
          <a:noFill/>
          <a:ln w="9525">
            <a:noFill/>
            <a:miter lim="800000"/>
            <a:headEnd/>
            <a:tailEnd/>
          </a:ln>
        </p:spPr>
      </p:pic>
      <p:sp>
        <p:nvSpPr>
          <p:cNvPr id="8" name="Rectangle 9"/>
          <p:cNvSpPr>
            <a:spLocks noChangeArrowheads="1"/>
          </p:cNvSpPr>
          <p:nvPr/>
        </p:nvSpPr>
        <p:spPr bwMode="auto">
          <a:xfrm>
            <a:off x="90488" y="2616200"/>
            <a:ext cx="8945562" cy="3816350"/>
          </a:xfrm>
          <a:prstGeom prst="rect">
            <a:avLst/>
          </a:prstGeom>
          <a:solidFill>
            <a:schemeClr val="accent5">
              <a:alpha val="20000"/>
            </a:schemeClr>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9" name="Rectangle 9"/>
          <p:cNvSpPr>
            <a:spLocks noChangeArrowheads="1"/>
          </p:cNvSpPr>
          <p:nvPr/>
        </p:nvSpPr>
        <p:spPr bwMode="auto">
          <a:xfrm>
            <a:off x="90488" y="2490788"/>
            <a:ext cx="6191250" cy="100012"/>
          </a:xfrm>
          <a:prstGeom prst="rect">
            <a:avLst/>
          </a:prstGeom>
          <a:solidFill>
            <a:schemeClr val="accent5"/>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12" name="Foliennummernplatzhalter 6"/>
          <p:cNvSpPr>
            <a:spLocks noGrp="1"/>
          </p:cNvSpPr>
          <p:nvPr>
            <p:ph type="sldNum" sz="quarter" idx="10"/>
          </p:nvPr>
        </p:nvSpPr>
        <p:spPr/>
        <p:txBody>
          <a:bodyPr/>
          <a:lstStyle>
            <a:lvl1pPr>
              <a:defRPr/>
            </a:lvl1pPr>
          </a:lstStyle>
          <a:p>
            <a:fld id="{CC09CCA7-B6BC-47DC-89C2-B6F5753331A4}" type="slidenum">
              <a:rPr lang="de-DE"/>
              <a:pPr/>
              <a:t>‹Nr.›</a:t>
            </a:fld>
            <a:endParaRPr lang="de-DE"/>
          </a:p>
        </p:txBody>
      </p:sp>
      <p:sp>
        <p:nvSpPr>
          <p:cNvPr id="13" name="Inhaltsplatzhalter 15"/>
          <p:cNvSpPr>
            <a:spLocks noGrp="1"/>
          </p:cNvSpPr>
          <p:nvPr>
            <p:ph sz="quarter" idx="11" hasCustomPrompt="1"/>
          </p:nvPr>
        </p:nvSpPr>
        <p:spPr>
          <a:xfrm>
            <a:off x="466724" y="6467475"/>
            <a:ext cx="5448300" cy="257175"/>
          </a:xfrm>
          <a:prstGeom prst="rect">
            <a:avLst/>
          </a:prstGeom>
        </p:spPr>
        <p:txBody>
          <a:bodyPr/>
          <a:lstStyle>
            <a:lvl1pPr>
              <a:defRPr sz="1200">
                <a:solidFill>
                  <a:schemeClr val="bg1"/>
                </a:solidFill>
                <a:latin typeface="Arial" pitchFamily="34" charset="0"/>
                <a:cs typeface="Arial" pitchFamily="34" charset="0"/>
              </a:defRPr>
            </a:lvl1pPr>
          </a:lstStyle>
          <a:p>
            <a:r>
              <a:rPr lang="de-DE" dirty="0" smtClean="0"/>
              <a:t>Name des </a:t>
            </a:r>
            <a:r>
              <a:rPr lang="de-DE" dirty="0" err="1" smtClean="0"/>
              <a:t>Ref</a:t>
            </a:r>
            <a:r>
              <a:rPr lang="de-DE" dirty="0" smtClean="0"/>
              <a:t>., Ort wo </a:t>
            </a:r>
            <a:r>
              <a:rPr lang="de-DE" dirty="0" err="1" smtClean="0"/>
              <a:t>Präs</a:t>
            </a:r>
            <a:r>
              <a:rPr lang="de-DE" dirty="0" smtClean="0"/>
              <a:t>. gehalten wird, Tag der Präsentation</a:t>
            </a:r>
            <a:endParaRPr lang="de-DE" dirty="0"/>
          </a:p>
        </p:txBody>
      </p:sp>
      <p:sp>
        <p:nvSpPr>
          <p:cNvPr id="20" name="Rectangle 22"/>
          <p:cNvSpPr>
            <a:spLocks noGrp="1" noChangeArrowheads="1"/>
          </p:cNvSpPr>
          <p:nvPr>
            <p:ph type="ctrTitle" hasCustomPrompt="1"/>
          </p:nvPr>
        </p:nvSpPr>
        <p:spPr>
          <a:xfrm>
            <a:off x="513973" y="3428999"/>
            <a:ext cx="8100000" cy="990000"/>
          </a:xfrm>
        </p:spPr>
        <p:txBody>
          <a:bodyPr wrap="square" lIns="0" tIns="0" rIns="0" bIns="0">
            <a:spAutoFit/>
          </a:bodyPr>
          <a:lstStyle>
            <a:lvl1pPr>
              <a:defRPr sz="3200" b="1" cap="none" baseline="0">
                <a:solidFill>
                  <a:schemeClr val="accent1"/>
                </a:solidFill>
              </a:defRPr>
            </a:lvl1pPr>
          </a:lstStyle>
          <a:p>
            <a:r>
              <a:rPr lang="de-DE" dirty="0" smtClean="0">
                <a:ea typeface="ＭＳ Ｐゴシック" charset="-128"/>
              </a:rPr>
              <a:t>PLATZHALTER FÜR DIE ÜBERSCHRIFT</a:t>
            </a:r>
            <a:br>
              <a:rPr lang="de-DE" dirty="0" smtClean="0">
                <a:ea typeface="ＭＳ Ｐゴシック" charset="-128"/>
              </a:rPr>
            </a:br>
            <a:r>
              <a:rPr lang="de-DE" dirty="0" smtClean="0">
                <a:ea typeface="ＭＳ Ｐゴシック" charset="-128"/>
              </a:rPr>
              <a:t>IN </a:t>
            </a:r>
            <a:r>
              <a:rPr lang="de-DE" dirty="0" err="1" smtClean="0">
                <a:ea typeface="ＭＳ Ｐゴシック" charset="-128"/>
              </a:rPr>
              <a:t>GROßBUCHSTABEN</a:t>
            </a:r>
            <a:endParaRPr lang="de-DE" dirty="0"/>
          </a:p>
        </p:txBody>
      </p:sp>
      <p:sp>
        <p:nvSpPr>
          <p:cNvPr id="15" name="Rectangle 3"/>
          <p:cNvSpPr>
            <a:spLocks noGrp="1" noChangeAspect="1" noChangeArrowheads="1"/>
          </p:cNvSpPr>
          <p:nvPr>
            <p:ph type="subTitle" idx="1" hasCustomPrompt="1"/>
          </p:nvPr>
        </p:nvSpPr>
        <p:spPr>
          <a:xfrm>
            <a:off x="513973" y="4861823"/>
            <a:ext cx="8100000" cy="615553"/>
          </a:xfrm>
          <a:prstGeom prst="rect">
            <a:avLst/>
          </a:prstGeom>
        </p:spPr>
        <p:txBody>
          <a:bodyPr lIns="0" tIns="0" rIns="0" bIns="0">
            <a:spAutoFit/>
          </a:bodyPr>
          <a:lstStyle>
            <a:lvl1pPr marL="0" indent="0">
              <a:buFont typeface="Wingdings" pitchFamily="-65" charset="2"/>
              <a:buNone/>
              <a:defRPr sz="2000" cap="none" baseline="0">
                <a:solidFill>
                  <a:srgbClr val="00487D"/>
                </a:solidFill>
              </a:defRPr>
            </a:lvl1pPr>
          </a:lstStyle>
          <a:p>
            <a:r>
              <a:rPr lang="de-DE" dirty="0" smtClean="0">
                <a:ea typeface="ＭＳ Ｐゴシック" charset="-128"/>
              </a:rPr>
              <a:t>PLATZHALTER FÜR EINEN UNTERTITEL ODER EINEN KURZEN EINFÜHRENDEN TEXT IN </a:t>
            </a:r>
            <a:r>
              <a:rPr lang="de-DE" dirty="0" err="1" smtClean="0">
                <a:ea typeface="ＭＳ Ｐゴシック" charset="-128"/>
              </a:rPr>
              <a:t>GROßBUCHSTABEN</a:t>
            </a:r>
            <a:endParaRPr lang="de-DE" dirty="0" smtClean="0">
              <a:ea typeface="ＭＳ Ｐゴシック" charset="-128"/>
            </a:endParaRPr>
          </a:p>
        </p:txBody>
      </p:sp>
      <p:pic>
        <p:nvPicPr>
          <p:cNvPr id="14" name="Bild 13" descr="kua-logo-ppt.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467298" y="1029646"/>
            <a:ext cx="2448272" cy="651136"/>
          </a:xfrm>
          <a:prstGeom prst="rect">
            <a:avLst/>
          </a:prstGeom>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Schlussfolie 10">
    <p:spTree>
      <p:nvGrpSpPr>
        <p:cNvPr id="1" name=""/>
        <p:cNvGrpSpPr/>
        <p:nvPr/>
      </p:nvGrpSpPr>
      <p:grpSpPr>
        <a:xfrm>
          <a:off x="0" y="0"/>
          <a:ext cx="0" cy="0"/>
          <a:chOff x="0" y="0"/>
          <a:chExt cx="0" cy="0"/>
        </a:xfrm>
      </p:grpSpPr>
      <p:pic>
        <p:nvPicPr>
          <p:cNvPr id="23" name="Grafik 22" descr="Unbenannt.jpg"/>
          <p:cNvPicPr>
            <a:picLocks noChangeAspect="1"/>
          </p:cNvPicPr>
          <p:nvPr userDrawn="1"/>
        </p:nvPicPr>
        <p:blipFill>
          <a:blip r:embed="rId2"/>
          <a:stretch>
            <a:fillRect/>
          </a:stretch>
        </p:blipFill>
        <p:spPr>
          <a:xfrm>
            <a:off x="90487" y="116632"/>
            <a:ext cx="8963025" cy="2352675"/>
          </a:xfrm>
          <a:prstGeom prst="rect">
            <a:avLst/>
          </a:prstGeom>
        </p:spPr>
      </p:pic>
      <p:sp>
        <p:nvSpPr>
          <p:cNvPr id="27" name="Textfeld 26"/>
          <p:cNvSpPr txBox="1">
            <a:spLocks noChangeAspect="1"/>
          </p:cNvSpPr>
          <p:nvPr userDrawn="1"/>
        </p:nvSpPr>
        <p:spPr>
          <a:xfrm>
            <a:off x="6300192" y="99644"/>
            <a:ext cx="2772000" cy="2376000"/>
          </a:xfrm>
          <a:prstGeom prst="rect">
            <a:avLst/>
          </a:prstGeom>
          <a:solidFill>
            <a:schemeClr val="bg1">
              <a:alpha val="82000"/>
            </a:schemeClr>
          </a:solidFill>
        </p:spPr>
        <p:txBody>
          <a:bodyPr wrap="square" rtlCol="0">
            <a:spAutoFit/>
          </a:bodyPr>
          <a:lstStyle/>
          <a:p>
            <a:endParaRPr lang="de-DE" dirty="0"/>
          </a:p>
        </p:txBody>
      </p:sp>
      <p:sp>
        <p:nvSpPr>
          <p:cNvPr id="15" name="Rectangle 9"/>
          <p:cNvSpPr>
            <a:spLocks noChangeArrowheads="1"/>
          </p:cNvSpPr>
          <p:nvPr userDrawn="1"/>
        </p:nvSpPr>
        <p:spPr bwMode="auto">
          <a:xfrm>
            <a:off x="96838" y="6465888"/>
            <a:ext cx="6191250" cy="287337"/>
          </a:xfrm>
          <a:prstGeom prst="rect">
            <a:avLst/>
          </a:prstGeom>
          <a:solidFill>
            <a:schemeClr val="accent5"/>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19" name="Rectangle 9"/>
          <p:cNvSpPr>
            <a:spLocks noChangeArrowheads="1"/>
          </p:cNvSpPr>
          <p:nvPr userDrawn="1"/>
        </p:nvSpPr>
        <p:spPr bwMode="auto">
          <a:xfrm>
            <a:off x="6315075" y="6465888"/>
            <a:ext cx="2717800" cy="287337"/>
          </a:xfrm>
          <a:prstGeom prst="rect">
            <a:avLst/>
          </a:prstGeom>
          <a:solidFill>
            <a:schemeClr val="accent1"/>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20" name="Rectangle 9"/>
          <p:cNvSpPr>
            <a:spLocks noChangeArrowheads="1"/>
          </p:cNvSpPr>
          <p:nvPr userDrawn="1"/>
        </p:nvSpPr>
        <p:spPr bwMode="auto">
          <a:xfrm>
            <a:off x="90488" y="2490788"/>
            <a:ext cx="6191250" cy="100012"/>
          </a:xfrm>
          <a:prstGeom prst="rect">
            <a:avLst/>
          </a:prstGeom>
          <a:solidFill>
            <a:schemeClr val="accent5"/>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21" name="Rectangle 9"/>
          <p:cNvSpPr>
            <a:spLocks noChangeArrowheads="1"/>
          </p:cNvSpPr>
          <p:nvPr userDrawn="1"/>
        </p:nvSpPr>
        <p:spPr bwMode="auto">
          <a:xfrm>
            <a:off x="6315075" y="2490788"/>
            <a:ext cx="2717800" cy="100012"/>
          </a:xfrm>
          <a:prstGeom prst="rect">
            <a:avLst/>
          </a:prstGeom>
          <a:solidFill>
            <a:schemeClr val="accent1"/>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22" name="Foliennummernplatzhalter 6"/>
          <p:cNvSpPr>
            <a:spLocks noGrp="1"/>
          </p:cNvSpPr>
          <p:nvPr>
            <p:ph type="sldNum" sz="quarter" idx="10"/>
          </p:nvPr>
        </p:nvSpPr>
        <p:spPr>
          <a:xfrm>
            <a:off x="6553200" y="6465888"/>
            <a:ext cx="2133600" cy="282575"/>
          </a:xfrm>
        </p:spPr>
        <p:txBody>
          <a:bodyPr/>
          <a:lstStyle>
            <a:lvl1pPr>
              <a:defRPr/>
            </a:lvl1pPr>
          </a:lstStyle>
          <a:p>
            <a:fld id="{26206712-C3B1-4664-BEC6-C59218ECFD0C}" type="slidenum">
              <a:rPr lang="de-DE"/>
              <a:pPr/>
              <a:t>‹Nr.›</a:t>
            </a:fld>
            <a:endParaRPr lang="de-DE"/>
          </a:p>
        </p:txBody>
      </p:sp>
      <p:sp>
        <p:nvSpPr>
          <p:cNvPr id="29" name="Rectangle 9"/>
          <p:cNvSpPr>
            <a:spLocks noChangeArrowheads="1"/>
          </p:cNvSpPr>
          <p:nvPr userDrawn="1"/>
        </p:nvSpPr>
        <p:spPr bwMode="auto">
          <a:xfrm>
            <a:off x="90488" y="2616200"/>
            <a:ext cx="8945562" cy="3816350"/>
          </a:xfrm>
          <a:prstGeom prst="rect">
            <a:avLst/>
          </a:prstGeom>
          <a:solidFill>
            <a:schemeClr val="accent5">
              <a:alpha val="20000"/>
            </a:schemeClr>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30" name="Untertitel 8"/>
          <p:cNvSpPr txBox="1">
            <a:spLocks/>
          </p:cNvSpPr>
          <p:nvPr userDrawn="1"/>
        </p:nvSpPr>
        <p:spPr bwMode="auto">
          <a:xfrm>
            <a:off x="276045" y="6067425"/>
            <a:ext cx="8626415" cy="461665"/>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marR="0" lvl="0" indent="0" algn="l" defTabSz="503238" rtl="0" eaLnBrk="1" fontAlgn="base" latinLnBrk="0" hangingPunct="1">
              <a:lnSpc>
                <a:spcPct val="100000"/>
              </a:lnSpc>
              <a:spcBef>
                <a:spcPts val="600"/>
              </a:spcBef>
              <a:spcAft>
                <a:spcPct val="0"/>
              </a:spcAft>
              <a:buClrTx/>
              <a:buSzTx/>
              <a:buFont typeface="Arial" charset="0"/>
              <a:buNone/>
              <a:tabLst/>
              <a:defRPr/>
            </a:pPr>
            <a:r>
              <a:rPr kumimoji="0" lang="de-DE" sz="800" b="0" i="0" u="none" strike="noStrike" kern="0" cap="none" spc="0" normalizeH="0" baseline="0" noProof="0" dirty="0" smtClean="0">
                <a:ln>
                  <a:noFill/>
                </a:ln>
                <a:solidFill>
                  <a:schemeClr val="accent1"/>
                </a:solidFill>
                <a:effectLst/>
                <a:uLnTx/>
                <a:uFillTx/>
                <a:latin typeface="+mn-lt"/>
                <a:ea typeface="ＭＳ Ｐゴシック" pitchFamily="-65" charset="-128"/>
                <a:cs typeface="ＭＳ Ｐゴシック" pitchFamily="-65" charset="-128"/>
              </a:rPr>
              <a:t>Diese Präsentation ist urheberrechtlich geschützt ®. </a:t>
            </a:r>
            <a:br>
              <a:rPr kumimoji="0" lang="de-DE" sz="800" b="0" i="0" u="none" strike="noStrike" kern="0" cap="none" spc="0" normalizeH="0" baseline="0" noProof="0" dirty="0" smtClean="0">
                <a:ln>
                  <a:noFill/>
                </a:ln>
                <a:solidFill>
                  <a:schemeClr val="accent1"/>
                </a:solidFill>
                <a:effectLst/>
                <a:uLnTx/>
                <a:uFillTx/>
                <a:latin typeface="+mn-lt"/>
                <a:ea typeface="ＭＳ Ｐゴシック" pitchFamily="-65" charset="-128"/>
                <a:cs typeface="ＭＳ Ｐゴシック" pitchFamily="-65" charset="-128"/>
              </a:rPr>
            </a:br>
            <a:r>
              <a:rPr kumimoji="0" lang="de-DE" sz="800" b="0" i="0" u="none" strike="noStrike" kern="0" cap="none" spc="0" normalizeH="0" baseline="0" noProof="0" dirty="0" smtClean="0">
                <a:ln>
                  <a:noFill/>
                </a:ln>
                <a:solidFill>
                  <a:schemeClr val="accent1"/>
                </a:solidFill>
                <a:effectLst/>
                <a:uLnTx/>
                <a:uFillTx/>
                <a:latin typeface="+mn-lt"/>
                <a:ea typeface="ＭＳ Ｐゴシック" pitchFamily="-65" charset="-128"/>
                <a:cs typeface="ＭＳ Ｐゴシック" pitchFamily="-65" charset="-128"/>
              </a:rPr>
              <a:t>Jegliche auch auszugsweise Veröffentlichung, Vervielfältigung, Änderung oder sonstige Verwendung ist nur nach schriftlicher Zustimmung der Kommunal Agentur NRW GmbH gestattet.</a:t>
            </a:r>
            <a:endParaRPr kumimoji="0" lang="de-DE" sz="800" b="0" i="0" u="none" strike="noStrike" kern="0" cap="none" spc="0" normalizeH="0" baseline="0" noProof="0" dirty="0" smtClean="0">
              <a:ln>
                <a:noFill/>
              </a:ln>
              <a:solidFill>
                <a:schemeClr val="accent1"/>
              </a:solidFill>
              <a:effectLst/>
              <a:uLnTx/>
              <a:uFillTx/>
              <a:latin typeface="+mn-lt"/>
              <a:ea typeface="ＭＳ Ｐゴシック" charset="-128"/>
              <a:cs typeface="ＭＳ Ｐゴシック" pitchFamily="-65" charset="-128"/>
            </a:endParaRPr>
          </a:p>
        </p:txBody>
      </p:sp>
      <p:sp>
        <p:nvSpPr>
          <p:cNvPr id="32" name="Inhaltsplatzhalter 15"/>
          <p:cNvSpPr>
            <a:spLocks noGrp="1"/>
          </p:cNvSpPr>
          <p:nvPr>
            <p:ph sz="quarter" idx="11" hasCustomPrompt="1"/>
          </p:nvPr>
        </p:nvSpPr>
        <p:spPr>
          <a:xfrm>
            <a:off x="466724" y="6467475"/>
            <a:ext cx="5448300" cy="257175"/>
          </a:xfrm>
          <a:prstGeom prst="rect">
            <a:avLst/>
          </a:prstGeom>
        </p:spPr>
        <p:txBody>
          <a:bodyPr/>
          <a:lstStyle>
            <a:lvl1pPr>
              <a:defRPr sz="1200">
                <a:solidFill>
                  <a:schemeClr val="bg1"/>
                </a:solidFill>
                <a:latin typeface="Arial" pitchFamily="34" charset="0"/>
                <a:cs typeface="Arial" pitchFamily="34" charset="0"/>
              </a:defRPr>
            </a:lvl1pPr>
          </a:lstStyle>
          <a:p>
            <a:r>
              <a:rPr lang="de-DE" dirty="0" smtClean="0"/>
              <a:t>Name des </a:t>
            </a:r>
            <a:r>
              <a:rPr lang="de-DE" dirty="0" err="1" smtClean="0"/>
              <a:t>Ref</a:t>
            </a:r>
            <a:r>
              <a:rPr lang="de-DE" dirty="0" smtClean="0"/>
              <a:t>., Ort wo </a:t>
            </a:r>
            <a:r>
              <a:rPr lang="de-DE" dirty="0" err="1" smtClean="0"/>
              <a:t>Präs</a:t>
            </a:r>
            <a:r>
              <a:rPr lang="de-DE" dirty="0" smtClean="0"/>
              <a:t>. gehalten wird, Tag der Präsentation</a:t>
            </a:r>
            <a:endParaRPr lang="de-DE" dirty="0"/>
          </a:p>
        </p:txBody>
      </p:sp>
      <p:sp>
        <p:nvSpPr>
          <p:cNvPr id="16" name="Rectangle 5"/>
          <p:cNvSpPr txBox="1">
            <a:spLocks noChangeArrowheads="1"/>
          </p:cNvSpPr>
          <p:nvPr userDrawn="1"/>
        </p:nvSpPr>
        <p:spPr>
          <a:xfrm>
            <a:off x="114300" y="3425627"/>
            <a:ext cx="8896350" cy="579437"/>
          </a:xfrm>
          <a:prstGeom prst="rect">
            <a:avLst/>
          </a:prstGeom>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de-DE" sz="3200" b="1" i="0" u="none" strike="noStrike" kern="0" cap="none" spc="0" normalizeH="0" baseline="0" noProof="0" dirty="0" smtClean="0">
                <a:ln>
                  <a:noFill/>
                </a:ln>
                <a:solidFill>
                  <a:schemeClr val="accent1"/>
                </a:solidFill>
                <a:effectLst/>
                <a:uLnTx/>
                <a:uFillTx/>
                <a:latin typeface="Arial" pitchFamily="34" charset="0"/>
                <a:ea typeface="ＭＳ Ｐゴシック" charset="-128"/>
                <a:cs typeface="Arial" pitchFamily="34" charset="0"/>
              </a:rPr>
              <a:t>Vielen Dank für Ihre Aufmerksamkeit!</a:t>
            </a:r>
          </a:p>
        </p:txBody>
      </p:sp>
      <p:sp>
        <p:nvSpPr>
          <p:cNvPr id="18" name="Rectangle 22"/>
          <p:cNvSpPr>
            <a:spLocks noGrp="1" noChangeAspect="1" noChangeArrowheads="1"/>
          </p:cNvSpPr>
          <p:nvPr>
            <p:ph type="ctrTitle" hasCustomPrompt="1"/>
          </p:nvPr>
        </p:nvSpPr>
        <p:spPr>
          <a:xfrm>
            <a:off x="972000" y="4428000"/>
            <a:ext cx="7252012" cy="1116000"/>
          </a:xfrm>
          <a:prstGeom prst="rect">
            <a:avLst/>
          </a:prstGeom>
        </p:spPr>
        <p:txBody>
          <a:bodyPr wrap="square" lIns="0" tIns="0" rIns="0" bIns="0">
            <a:spAutoFit/>
          </a:bodyPr>
          <a:lstStyle>
            <a:lvl1pPr>
              <a:lnSpc>
                <a:spcPct val="120000"/>
              </a:lnSpc>
              <a:defRPr sz="2000" b="0" i="0" cap="none" baseline="0">
                <a:solidFill>
                  <a:schemeClr val="accent1"/>
                </a:solidFill>
              </a:defRPr>
            </a:lvl1pPr>
          </a:lstStyle>
          <a:p>
            <a:r>
              <a:rPr lang="de-DE" dirty="0" smtClean="0">
                <a:ea typeface="ＭＳ Ｐゴシック" charset="-128"/>
              </a:rPr>
              <a:t>Max Mustermann                                                                   Telefon:       0211 43077-xxx</a:t>
            </a:r>
            <a:br>
              <a:rPr lang="de-DE" dirty="0" smtClean="0">
                <a:ea typeface="ＭＳ Ｐゴシック" charset="-128"/>
              </a:rPr>
            </a:br>
            <a:r>
              <a:rPr lang="de-DE" dirty="0" smtClean="0">
                <a:ea typeface="ＭＳ Ｐゴシック" charset="-128"/>
              </a:rPr>
              <a:t>Email:          Mustermann@KommunalAgenturNRW.de</a:t>
            </a:r>
            <a:endParaRPr lang="de-DE" dirty="0"/>
          </a:p>
        </p:txBody>
      </p:sp>
      <p:pic>
        <p:nvPicPr>
          <p:cNvPr id="24" name="Bild 23" descr="kua-logo-ppt.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467298" y="1029646"/>
            <a:ext cx="2448272" cy="651136"/>
          </a:xfrm>
          <a:prstGeom prst="rect">
            <a:avLst/>
          </a:prstGeom>
        </p:spPr>
      </p:pic>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Standard">
    <p:spTree>
      <p:nvGrpSpPr>
        <p:cNvPr id="1" name=""/>
        <p:cNvGrpSpPr/>
        <p:nvPr/>
      </p:nvGrpSpPr>
      <p:grpSpPr>
        <a:xfrm>
          <a:off x="0" y="0"/>
          <a:ext cx="0" cy="0"/>
          <a:chOff x="0" y="0"/>
          <a:chExt cx="0" cy="0"/>
        </a:xfrm>
      </p:grpSpPr>
      <p:sp>
        <p:nvSpPr>
          <p:cNvPr id="4" name="Rectangle 9"/>
          <p:cNvSpPr>
            <a:spLocks noChangeArrowheads="1"/>
          </p:cNvSpPr>
          <p:nvPr userDrawn="1"/>
        </p:nvSpPr>
        <p:spPr bwMode="auto">
          <a:xfrm>
            <a:off x="6311900" y="128588"/>
            <a:ext cx="2717800" cy="1169987"/>
          </a:xfrm>
          <a:prstGeom prst="rect">
            <a:avLst/>
          </a:prstGeom>
          <a:solidFill>
            <a:schemeClr val="accent1">
              <a:alpha val="15000"/>
            </a:schemeClr>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5" name="Rectangle 9"/>
          <p:cNvSpPr>
            <a:spLocks noChangeArrowheads="1"/>
          </p:cNvSpPr>
          <p:nvPr userDrawn="1"/>
        </p:nvSpPr>
        <p:spPr bwMode="auto">
          <a:xfrm>
            <a:off x="103188" y="128588"/>
            <a:ext cx="6208712" cy="1169987"/>
          </a:xfrm>
          <a:prstGeom prst="rect">
            <a:avLst/>
          </a:prstGeom>
          <a:solidFill>
            <a:schemeClr val="accent1"/>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8" name="Rectangle 9"/>
          <p:cNvSpPr>
            <a:spLocks noChangeArrowheads="1"/>
          </p:cNvSpPr>
          <p:nvPr userDrawn="1"/>
        </p:nvSpPr>
        <p:spPr bwMode="auto">
          <a:xfrm>
            <a:off x="6315075" y="1320800"/>
            <a:ext cx="2717800" cy="100013"/>
          </a:xfrm>
          <a:prstGeom prst="rect">
            <a:avLst/>
          </a:prstGeom>
          <a:solidFill>
            <a:schemeClr val="accent1"/>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10" name="Rectangle 9"/>
          <p:cNvSpPr>
            <a:spLocks noChangeArrowheads="1"/>
          </p:cNvSpPr>
          <p:nvPr userDrawn="1"/>
        </p:nvSpPr>
        <p:spPr bwMode="auto">
          <a:xfrm>
            <a:off x="103188" y="1320800"/>
            <a:ext cx="6191250" cy="100013"/>
          </a:xfrm>
          <a:prstGeom prst="rect">
            <a:avLst/>
          </a:prstGeom>
          <a:solidFill>
            <a:schemeClr val="accent5"/>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21" name="Textplatzhalter 21"/>
          <p:cNvSpPr>
            <a:spLocks noGrp="1"/>
          </p:cNvSpPr>
          <p:nvPr>
            <p:ph type="body" sz="quarter" idx="11" hasCustomPrompt="1"/>
          </p:nvPr>
        </p:nvSpPr>
        <p:spPr>
          <a:xfrm>
            <a:off x="252000" y="1548000"/>
            <a:ext cx="8640000" cy="792000"/>
          </a:xfrm>
          <a:prstGeom prst="rect">
            <a:avLst/>
          </a:prstGeom>
        </p:spPr>
        <p:txBody>
          <a:bodyPr lIns="0" tIns="0" rIns="0" bIns="0"/>
          <a:lstStyle>
            <a:lvl1pPr marL="342900" marR="0" indent="-342900" algn="l" defTabSz="457200" rtl="0" eaLnBrk="0" fontAlgn="base" latinLnBrk="0" hangingPunct="0">
              <a:lnSpc>
                <a:spcPct val="100000"/>
              </a:lnSpc>
              <a:spcBef>
                <a:spcPct val="20000"/>
              </a:spcBef>
              <a:spcAft>
                <a:spcPct val="0"/>
              </a:spcAft>
              <a:buClrTx/>
              <a:buSzTx/>
              <a:buFontTx/>
              <a:buNone/>
              <a:tabLst/>
              <a:defRPr sz="2000" b="1" baseline="0">
                <a:solidFill>
                  <a:schemeClr val="accent1"/>
                </a:solidFill>
                <a:latin typeface="Arial" pitchFamily="34" charset="0"/>
                <a:cs typeface="Arial" pitchFamily="34" charset="0"/>
              </a:defRPr>
            </a:lvl1pPr>
          </a:lstStyle>
          <a:p>
            <a:pPr marL="342900" marR="0" lvl="0" indent="-342900" algn="l" defTabSz="457200" rtl="0" eaLnBrk="0" fontAlgn="base" latinLnBrk="0" hangingPunct="0">
              <a:lnSpc>
                <a:spcPct val="100000"/>
              </a:lnSpc>
              <a:spcBef>
                <a:spcPct val="20000"/>
              </a:spcBef>
              <a:spcAft>
                <a:spcPct val="0"/>
              </a:spcAft>
              <a:buClrTx/>
              <a:buSzTx/>
              <a:buFontTx/>
              <a:buNone/>
              <a:tabLst/>
              <a:defRPr/>
            </a:pPr>
            <a:r>
              <a:rPr kumimoji="0" lang="de-DE" sz="2000" b="1" i="0" u="none" strike="noStrike" kern="1200" cap="none" spc="0" normalizeH="0" baseline="0" noProof="0" dirty="0" smtClean="0">
                <a:ln>
                  <a:noFill/>
                </a:ln>
                <a:solidFill>
                  <a:schemeClr val="accent1"/>
                </a:solidFill>
                <a:effectLst/>
                <a:uLnTx/>
                <a:uFillTx/>
                <a:latin typeface="Arial" pitchFamily="34" charset="0"/>
                <a:ea typeface="ＭＳ Ｐゴシック" pitchFamily="-110" charset="-128"/>
                <a:cs typeface="Arial" pitchFamily="34" charset="0"/>
              </a:rPr>
              <a:t>Titel dieser Folie 1- oder 2zeilig</a:t>
            </a:r>
            <a:endParaRPr kumimoji="0" lang="de-DE" sz="2000" b="1" i="0" u="none" strike="noStrike" kern="1200" cap="none" spc="0" normalizeH="0" baseline="0" noProof="0" dirty="0">
              <a:ln>
                <a:noFill/>
              </a:ln>
              <a:solidFill>
                <a:schemeClr val="accent1"/>
              </a:solidFill>
              <a:effectLst/>
              <a:uLnTx/>
              <a:uFillTx/>
              <a:latin typeface="Arial" pitchFamily="34" charset="0"/>
              <a:ea typeface="ＭＳ Ｐゴシック" pitchFamily="-110" charset="-128"/>
              <a:cs typeface="Arial" pitchFamily="34" charset="0"/>
            </a:endParaRPr>
          </a:p>
        </p:txBody>
      </p:sp>
      <p:sp>
        <p:nvSpPr>
          <p:cNvPr id="14" name="Rectangle 9"/>
          <p:cNvSpPr>
            <a:spLocks noChangeArrowheads="1"/>
          </p:cNvSpPr>
          <p:nvPr userDrawn="1"/>
        </p:nvSpPr>
        <p:spPr bwMode="auto">
          <a:xfrm>
            <a:off x="103188" y="6465888"/>
            <a:ext cx="6191250" cy="287337"/>
          </a:xfrm>
          <a:prstGeom prst="rect">
            <a:avLst/>
          </a:prstGeom>
          <a:solidFill>
            <a:schemeClr val="accent5"/>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16" name="Rectangle 9"/>
          <p:cNvSpPr>
            <a:spLocks noChangeArrowheads="1"/>
          </p:cNvSpPr>
          <p:nvPr userDrawn="1"/>
        </p:nvSpPr>
        <p:spPr bwMode="auto">
          <a:xfrm>
            <a:off x="6315075" y="6465888"/>
            <a:ext cx="2717800" cy="287337"/>
          </a:xfrm>
          <a:prstGeom prst="rect">
            <a:avLst/>
          </a:prstGeom>
          <a:solidFill>
            <a:schemeClr val="accent1"/>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19" name="Foliennummernplatzhalter 6"/>
          <p:cNvSpPr>
            <a:spLocks noGrp="1"/>
          </p:cNvSpPr>
          <p:nvPr>
            <p:ph type="sldNum" sz="quarter" idx="14"/>
          </p:nvPr>
        </p:nvSpPr>
        <p:spPr>
          <a:xfrm>
            <a:off x="6553200" y="6465888"/>
            <a:ext cx="2133600" cy="282575"/>
          </a:xfrm>
        </p:spPr>
        <p:txBody>
          <a:bodyPr/>
          <a:lstStyle>
            <a:lvl1pPr>
              <a:defRPr/>
            </a:lvl1pPr>
          </a:lstStyle>
          <a:p>
            <a:fld id="{E5045889-7E2F-4890-8CF6-5AFCE2A9900D}" type="slidenum">
              <a:rPr lang="de-DE"/>
              <a:pPr/>
              <a:t>‹Nr.›</a:t>
            </a:fld>
            <a:endParaRPr lang="de-DE"/>
          </a:p>
        </p:txBody>
      </p:sp>
      <p:sp>
        <p:nvSpPr>
          <p:cNvPr id="20" name="Inhaltsplatzhalter 20"/>
          <p:cNvSpPr>
            <a:spLocks noGrp="1"/>
          </p:cNvSpPr>
          <p:nvPr>
            <p:ph sz="quarter" idx="13" hasCustomPrompt="1"/>
          </p:nvPr>
        </p:nvSpPr>
        <p:spPr>
          <a:xfrm>
            <a:off x="252000" y="2412000"/>
            <a:ext cx="8640000" cy="3924000"/>
          </a:xfrm>
          <a:prstGeom prst="rect">
            <a:avLst/>
          </a:prstGeom>
        </p:spPr>
        <p:txBody>
          <a:bodyPr vert="horz" lIns="0" tIns="0" rIns="0" bIns="0"/>
          <a:lstStyle>
            <a:lvl1pPr marL="269875" marR="0" indent="-269875" algn="l" defTabSz="457200" rtl="0" eaLnBrk="1" fontAlgn="base" latinLnBrk="0" hangingPunct="1">
              <a:lnSpc>
                <a:spcPct val="120000"/>
              </a:lnSpc>
              <a:spcBef>
                <a:spcPts val="0"/>
              </a:spcBef>
              <a:spcAft>
                <a:spcPct val="0"/>
              </a:spcAft>
              <a:buClr>
                <a:schemeClr val="tx1">
                  <a:lumMod val="65000"/>
                  <a:lumOff val="35000"/>
                </a:schemeClr>
              </a:buClr>
              <a:buSzTx/>
              <a:buFont typeface="Wingdings" pitchFamily="2" charset="2"/>
              <a:buChar char="§"/>
              <a:tabLst/>
              <a:defRPr kumimoji="0" lang="de-DE" sz="1800" b="0" i="0" u="none" strike="noStrike" kern="1200" cap="none" spc="0" normalizeH="0" baseline="0" noProof="0">
                <a:ln>
                  <a:noFill/>
                </a:ln>
                <a:solidFill>
                  <a:schemeClr val="tx1">
                    <a:lumMod val="65000"/>
                    <a:lumOff val="35000"/>
                  </a:schemeClr>
                </a:solidFill>
                <a:effectLst/>
                <a:uLnTx/>
                <a:uFillTx/>
                <a:ea typeface="ＭＳ Ｐゴシック" pitchFamily="-110" charset="-128"/>
                <a:cs typeface="ＭＳ Ｐゴシック" pitchFamily="-110" charset="-128"/>
              </a:defRPr>
            </a:lvl1pPr>
            <a:lvl2pPr marL="534988" marR="0" indent="-252000" algn="l" defTabSz="457200" rtl="0" eaLnBrk="1" fontAlgn="base" latinLnBrk="0" hangingPunct="1">
              <a:lnSpc>
                <a:spcPct val="120000"/>
              </a:lnSpc>
              <a:spcBef>
                <a:spcPts val="0"/>
              </a:spcBef>
              <a:spcAft>
                <a:spcPct val="0"/>
              </a:spcAft>
              <a:buClr>
                <a:schemeClr val="tx1">
                  <a:lumMod val="65000"/>
                  <a:lumOff val="35000"/>
                </a:schemeClr>
              </a:buClr>
              <a:buSzTx/>
              <a:buFont typeface="Arial" pitchFamily="34" charset="0"/>
              <a:buChar char="-"/>
              <a:tabLst/>
              <a:defRPr>
                <a:solidFill>
                  <a:schemeClr val="tx1">
                    <a:lumMod val="65000"/>
                    <a:lumOff val="35000"/>
                  </a:schemeClr>
                </a:solidFill>
              </a:defRPr>
            </a:lvl2pPr>
            <a:lvl3pPr marL="801688" marR="0" indent="-268288" algn="l" defTabSz="457200" rtl="0" eaLnBrk="1" fontAlgn="base" latinLnBrk="0" hangingPunct="1">
              <a:lnSpc>
                <a:spcPct val="120000"/>
              </a:lnSpc>
              <a:spcBef>
                <a:spcPts val="0"/>
              </a:spcBef>
              <a:spcAft>
                <a:spcPct val="0"/>
              </a:spcAft>
              <a:buClr>
                <a:schemeClr val="tx1">
                  <a:lumMod val="65000"/>
                  <a:lumOff val="35000"/>
                </a:schemeClr>
              </a:buClr>
              <a:buSzPct val="125000"/>
              <a:buFont typeface="Arial" pitchFamily="34" charset="0"/>
              <a:buChar char="•"/>
              <a:tabLst/>
              <a:defRPr>
                <a:solidFill>
                  <a:schemeClr val="tx1">
                    <a:lumMod val="65000"/>
                    <a:lumOff val="35000"/>
                  </a:schemeClr>
                </a:solidFill>
              </a:defRPr>
            </a:lvl3pPr>
            <a:lvl4pPr marL="1076325" marR="0" indent="-276225" algn="l" defTabSz="457200" rtl="0" eaLnBrk="1" fontAlgn="base" latinLnBrk="0" hangingPunct="1">
              <a:lnSpc>
                <a:spcPct val="120000"/>
              </a:lnSpc>
              <a:spcBef>
                <a:spcPts val="0"/>
              </a:spcBef>
              <a:spcAft>
                <a:spcPct val="0"/>
              </a:spcAft>
              <a:buClr>
                <a:schemeClr val="tx1">
                  <a:lumMod val="65000"/>
                  <a:lumOff val="35000"/>
                </a:schemeClr>
              </a:buClr>
              <a:buSzPct val="65000"/>
              <a:buFont typeface="Arial" pitchFamily="34" charset="0"/>
              <a:buChar char="►"/>
              <a:tabLst/>
              <a:defRPr baseline="0">
                <a:solidFill>
                  <a:schemeClr val="tx1">
                    <a:lumMod val="65000"/>
                    <a:lumOff val="35000"/>
                  </a:schemeClr>
                </a:solidFill>
                <a:latin typeface="+mn-lt"/>
              </a:defRPr>
            </a:lvl4pPr>
            <a:lvl5pPr marL="1344613" marR="0" indent="-288000" algn="l" defTabSz="457200" rtl="0" eaLnBrk="1" fontAlgn="base" latinLnBrk="0" hangingPunct="1">
              <a:lnSpc>
                <a:spcPct val="120000"/>
              </a:lnSpc>
              <a:spcBef>
                <a:spcPts val="0"/>
              </a:spcBef>
              <a:spcAft>
                <a:spcPct val="0"/>
              </a:spcAft>
              <a:buClr>
                <a:schemeClr val="tx1">
                  <a:lumMod val="65000"/>
                  <a:lumOff val="35000"/>
                </a:schemeClr>
              </a:buClr>
              <a:buSzTx/>
              <a:buFont typeface="Courier New" pitchFamily="49" charset="0"/>
              <a:buChar char="o"/>
              <a:tabLst/>
              <a:defRPr baseline="0">
                <a:solidFill>
                  <a:schemeClr val="tx1">
                    <a:lumMod val="65000"/>
                    <a:lumOff val="35000"/>
                  </a:schemeClr>
                </a:solidFill>
                <a:latin typeface="+mn-lt"/>
              </a:defRPr>
            </a:lvl5pPr>
          </a:lstStyle>
          <a:p>
            <a:pPr marL="269875" marR="0" lvl="0" indent="-269875" algn="l" defTabSz="457200" rtl="0" eaLnBrk="1" fontAlgn="base" latinLnBrk="0" hangingPunct="1">
              <a:lnSpc>
                <a:spcPct val="120000"/>
              </a:lnSpc>
              <a:spcBef>
                <a:spcPts val="0"/>
              </a:spcBef>
              <a:spcAft>
                <a:spcPct val="0"/>
              </a:spcAft>
              <a:buClr>
                <a:schemeClr val="tx1">
                  <a:lumMod val="65000"/>
                  <a:lumOff val="35000"/>
                </a:schemeClr>
              </a:buClr>
              <a:buSzTx/>
              <a:buFont typeface="Wingdings" pitchFamily="2" charset="2"/>
              <a:buChar char="§"/>
              <a:tabLst/>
              <a:defRPr/>
            </a:pPr>
            <a:r>
              <a:rPr kumimoji="0" lang="de-DE" sz="1800" b="0" i="0" u="none" strike="noStrike" kern="1200" cap="none" spc="0" normalizeH="0" baseline="0" noProof="0" smtClean="0">
                <a:ln>
                  <a:noFill/>
                </a:ln>
                <a:solidFill>
                  <a:schemeClr val="tx1">
                    <a:lumMod val="65000"/>
                    <a:lumOff val="35000"/>
                  </a:schemeClr>
                </a:solidFill>
                <a:effectLst/>
                <a:uLnTx/>
                <a:uFillTx/>
                <a:latin typeface="+mn-lt"/>
                <a:ea typeface="ＭＳ Ｐゴシック" pitchFamily="-110" charset="-128"/>
                <a:cs typeface="ＭＳ Ｐゴシック" pitchFamily="-110" charset="-128"/>
              </a:rPr>
              <a:t>Inhalt mit Fließtext und/oder Spiegelstrichen</a:t>
            </a:r>
          </a:p>
          <a:p>
            <a:pPr lvl="1"/>
            <a:r>
              <a:rPr lang="de-DE" smtClean="0"/>
              <a:t>Zweite Ebene</a:t>
            </a:r>
          </a:p>
          <a:p>
            <a:pPr lvl="2"/>
            <a:r>
              <a:rPr lang="de-DE" smtClean="0"/>
              <a:t>Dritte Ebene</a:t>
            </a:r>
          </a:p>
          <a:p>
            <a:pPr lvl="3"/>
            <a:r>
              <a:rPr lang="de-DE" smtClean="0"/>
              <a:t>Vierte Ebene</a:t>
            </a:r>
          </a:p>
          <a:p>
            <a:pPr lvl="4"/>
            <a:r>
              <a:rPr lang="de-DE" smtClean="0"/>
              <a:t>Fünfte Ebene</a:t>
            </a:r>
            <a:endParaRPr kumimoji="0" lang="en-US" sz="1800" b="0" i="0" u="none" strike="noStrike" kern="1200" cap="none" spc="0" normalizeH="0" baseline="0" noProof="0" smtClean="0">
              <a:ln>
                <a:noFill/>
              </a:ln>
              <a:solidFill>
                <a:schemeClr val="tx1">
                  <a:lumMod val="65000"/>
                  <a:lumOff val="35000"/>
                </a:schemeClr>
              </a:solidFill>
              <a:effectLst/>
              <a:uLnTx/>
              <a:uFillTx/>
              <a:latin typeface="Arial" pitchFamily="34" charset="0"/>
              <a:ea typeface="ＭＳ Ｐゴシック" pitchFamily="-110" charset="-128"/>
              <a:cs typeface="Arial" pitchFamily="34" charset="0"/>
            </a:endParaRPr>
          </a:p>
        </p:txBody>
      </p:sp>
      <p:sp>
        <p:nvSpPr>
          <p:cNvPr id="22" name="Fußzeilenplatzhalter 5"/>
          <p:cNvSpPr>
            <a:spLocks noGrp="1"/>
          </p:cNvSpPr>
          <p:nvPr>
            <p:ph type="ftr" sz="quarter" idx="17"/>
          </p:nvPr>
        </p:nvSpPr>
        <p:spPr>
          <a:xfrm>
            <a:off x="468000" y="6469200"/>
            <a:ext cx="5446800" cy="255600"/>
          </a:xfrm>
          <a:prstGeom prst="rect">
            <a:avLst/>
          </a:prstGeom>
        </p:spPr>
        <p:txBody>
          <a:bodyPr lIns="90000" tIns="46800" rIns="90000" bIns="46800"/>
          <a:lstStyle>
            <a:lvl1pPr>
              <a:defRPr sz="1200">
                <a:solidFill>
                  <a:schemeClr val="bg1"/>
                </a:solidFill>
              </a:defRPr>
            </a:lvl1pPr>
          </a:lstStyle>
          <a:p>
            <a:r>
              <a:rPr lang="de-DE" smtClean="0"/>
              <a:t>Ort wo Präsentation gehalten wird, Datum der Präsentation</a:t>
            </a:r>
            <a:endParaRPr lang="de-DE" dirty="0"/>
          </a:p>
        </p:txBody>
      </p:sp>
      <p:sp>
        <p:nvSpPr>
          <p:cNvPr id="18" name="Datumsplatzhalter 4"/>
          <p:cNvSpPr>
            <a:spLocks noGrp="1"/>
          </p:cNvSpPr>
          <p:nvPr>
            <p:ph type="dt" sz="half" idx="2"/>
          </p:nvPr>
        </p:nvSpPr>
        <p:spPr>
          <a:xfrm>
            <a:off x="252000" y="396000"/>
            <a:ext cx="5760000" cy="684000"/>
          </a:xfrm>
          <a:prstGeom prst="rect">
            <a:avLst/>
          </a:prstGeom>
        </p:spPr>
        <p:txBody>
          <a:bodyPr lIns="0" tIns="0" rIns="0" bIns="0"/>
          <a:lstStyle>
            <a:lvl1pPr>
              <a:defRPr sz="1600" b="1">
                <a:solidFill>
                  <a:schemeClr val="bg1"/>
                </a:solidFill>
              </a:defRPr>
            </a:lvl1pPr>
          </a:lstStyle>
          <a:p>
            <a:r>
              <a:rPr lang="de-DE" smtClean="0"/>
              <a:t>Titel der Präsentation</a:t>
            </a:r>
            <a:endParaRPr lang="de-DE" dirty="0"/>
          </a:p>
        </p:txBody>
      </p:sp>
      <p:pic>
        <p:nvPicPr>
          <p:cNvPr id="17" name="Bild 16" descr="kua-logo-ppt.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562396" y="440639"/>
            <a:ext cx="2258076" cy="600552"/>
          </a:xfrm>
          <a:prstGeom prst="rect">
            <a:avLst/>
          </a:prstGeom>
        </p:spPr>
      </p:pic>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Standard und Bilder">
    <p:spTree>
      <p:nvGrpSpPr>
        <p:cNvPr id="1" name=""/>
        <p:cNvGrpSpPr/>
        <p:nvPr/>
      </p:nvGrpSpPr>
      <p:grpSpPr>
        <a:xfrm>
          <a:off x="0" y="0"/>
          <a:ext cx="0" cy="0"/>
          <a:chOff x="0" y="0"/>
          <a:chExt cx="0" cy="0"/>
        </a:xfrm>
      </p:grpSpPr>
      <p:sp>
        <p:nvSpPr>
          <p:cNvPr id="4" name="Rectangle 9"/>
          <p:cNvSpPr>
            <a:spLocks noChangeArrowheads="1"/>
          </p:cNvSpPr>
          <p:nvPr userDrawn="1"/>
        </p:nvSpPr>
        <p:spPr bwMode="auto">
          <a:xfrm>
            <a:off x="6311900" y="128588"/>
            <a:ext cx="2717800" cy="1169987"/>
          </a:xfrm>
          <a:prstGeom prst="rect">
            <a:avLst/>
          </a:prstGeom>
          <a:solidFill>
            <a:schemeClr val="accent1">
              <a:alpha val="15000"/>
            </a:schemeClr>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5" name="Rectangle 9"/>
          <p:cNvSpPr>
            <a:spLocks noChangeArrowheads="1"/>
          </p:cNvSpPr>
          <p:nvPr userDrawn="1"/>
        </p:nvSpPr>
        <p:spPr bwMode="auto">
          <a:xfrm>
            <a:off x="103188" y="128588"/>
            <a:ext cx="6208712" cy="1169987"/>
          </a:xfrm>
          <a:prstGeom prst="rect">
            <a:avLst/>
          </a:prstGeom>
          <a:solidFill>
            <a:schemeClr val="accent1"/>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8" name="Rectangle 9"/>
          <p:cNvSpPr>
            <a:spLocks noChangeArrowheads="1"/>
          </p:cNvSpPr>
          <p:nvPr userDrawn="1"/>
        </p:nvSpPr>
        <p:spPr bwMode="auto">
          <a:xfrm>
            <a:off x="6315075" y="1320800"/>
            <a:ext cx="2717800" cy="100013"/>
          </a:xfrm>
          <a:prstGeom prst="rect">
            <a:avLst/>
          </a:prstGeom>
          <a:solidFill>
            <a:schemeClr val="accent1"/>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10" name="Rectangle 9"/>
          <p:cNvSpPr>
            <a:spLocks noChangeArrowheads="1"/>
          </p:cNvSpPr>
          <p:nvPr userDrawn="1"/>
        </p:nvSpPr>
        <p:spPr bwMode="auto">
          <a:xfrm>
            <a:off x="103188" y="1320800"/>
            <a:ext cx="6191250" cy="100013"/>
          </a:xfrm>
          <a:prstGeom prst="rect">
            <a:avLst/>
          </a:prstGeom>
          <a:solidFill>
            <a:schemeClr val="accent5"/>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21" name="Textplatzhalter 21"/>
          <p:cNvSpPr>
            <a:spLocks noGrp="1"/>
          </p:cNvSpPr>
          <p:nvPr>
            <p:ph type="body" sz="quarter" idx="11" hasCustomPrompt="1"/>
          </p:nvPr>
        </p:nvSpPr>
        <p:spPr>
          <a:xfrm>
            <a:off x="252000" y="1548000"/>
            <a:ext cx="8640000" cy="792000"/>
          </a:xfrm>
          <a:prstGeom prst="rect">
            <a:avLst/>
          </a:prstGeom>
        </p:spPr>
        <p:txBody>
          <a:bodyPr lIns="0" tIns="0" rIns="0" bIns="0"/>
          <a:lstStyle>
            <a:lvl1pPr marL="342900" marR="0" indent="-342900" algn="l" defTabSz="457200" rtl="0" eaLnBrk="0" fontAlgn="base" latinLnBrk="0" hangingPunct="0">
              <a:lnSpc>
                <a:spcPct val="100000"/>
              </a:lnSpc>
              <a:spcBef>
                <a:spcPct val="20000"/>
              </a:spcBef>
              <a:spcAft>
                <a:spcPct val="0"/>
              </a:spcAft>
              <a:buClrTx/>
              <a:buSzTx/>
              <a:buFontTx/>
              <a:buNone/>
              <a:tabLst/>
              <a:defRPr sz="2000" b="1" baseline="0">
                <a:solidFill>
                  <a:schemeClr val="accent1"/>
                </a:solidFill>
                <a:latin typeface="Arial" pitchFamily="34" charset="0"/>
                <a:cs typeface="Arial" pitchFamily="34" charset="0"/>
              </a:defRPr>
            </a:lvl1pPr>
          </a:lstStyle>
          <a:p>
            <a:pPr marL="342900" marR="0" lvl="0" indent="-342900" algn="l" defTabSz="457200" rtl="0" eaLnBrk="0" fontAlgn="base" latinLnBrk="0" hangingPunct="0">
              <a:lnSpc>
                <a:spcPct val="100000"/>
              </a:lnSpc>
              <a:spcBef>
                <a:spcPct val="20000"/>
              </a:spcBef>
              <a:spcAft>
                <a:spcPct val="0"/>
              </a:spcAft>
              <a:buClrTx/>
              <a:buSzTx/>
              <a:buFontTx/>
              <a:buNone/>
              <a:tabLst/>
              <a:defRPr/>
            </a:pPr>
            <a:r>
              <a:rPr kumimoji="0" lang="de-DE" sz="2000" b="1" i="0" u="none" strike="noStrike" kern="1200" cap="none" spc="0" normalizeH="0" baseline="0" noProof="0" dirty="0" smtClean="0">
                <a:ln>
                  <a:noFill/>
                </a:ln>
                <a:solidFill>
                  <a:schemeClr val="accent1"/>
                </a:solidFill>
                <a:effectLst/>
                <a:uLnTx/>
                <a:uFillTx/>
                <a:latin typeface="Arial" pitchFamily="34" charset="0"/>
                <a:ea typeface="ＭＳ Ｐゴシック" pitchFamily="-110" charset="-128"/>
                <a:cs typeface="Arial" pitchFamily="34" charset="0"/>
              </a:rPr>
              <a:t>Titel dieser Folie 1- oder 2zeilig</a:t>
            </a:r>
            <a:endParaRPr kumimoji="0" lang="de-DE" sz="2000" b="1" i="0" u="none" strike="noStrike" kern="1200" cap="none" spc="0" normalizeH="0" baseline="0" noProof="0" dirty="0">
              <a:ln>
                <a:noFill/>
              </a:ln>
              <a:solidFill>
                <a:schemeClr val="accent1"/>
              </a:solidFill>
              <a:effectLst/>
              <a:uLnTx/>
              <a:uFillTx/>
              <a:latin typeface="Arial" pitchFamily="34" charset="0"/>
              <a:ea typeface="ＭＳ Ｐゴシック" pitchFamily="-110" charset="-128"/>
              <a:cs typeface="Arial" pitchFamily="34" charset="0"/>
            </a:endParaRPr>
          </a:p>
        </p:txBody>
      </p:sp>
      <p:sp>
        <p:nvSpPr>
          <p:cNvPr id="14" name="Rectangle 9"/>
          <p:cNvSpPr>
            <a:spLocks noChangeArrowheads="1"/>
          </p:cNvSpPr>
          <p:nvPr userDrawn="1"/>
        </p:nvSpPr>
        <p:spPr bwMode="auto">
          <a:xfrm>
            <a:off x="103188" y="6465888"/>
            <a:ext cx="6191250" cy="287337"/>
          </a:xfrm>
          <a:prstGeom prst="rect">
            <a:avLst/>
          </a:prstGeom>
          <a:solidFill>
            <a:schemeClr val="accent5"/>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16" name="Rectangle 9"/>
          <p:cNvSpPr>
            <a:spLocks noChangeArrowheads="1"/>
          </p:cNvSpPr>
          <p:nvPr userDrawn="1"/>
        </p:nvSpPr>
        <p:spPr bwMode="auto">
          <a:xfrm>
            <a:off x="6315075" y="6465888"/>
            <a:ext cx="2717800" cy="287337"/>
          </a:xfrm>
          <a:prstGeom prst="rect">
            <a:avLst/>
          </a:prstGeom>
          <a:solidFill>
            <a:schemeClr val="accent1"/>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19" name="Foliennummernplatzhalter 6"/>
          <p:cNvSpPr>
            <a:spLocks noGrp="1"/>
          </p:cNvSpPr>
          <p:nvPr>
            <p:ph type="sldNum" sz="quarter" idx="14"/>
          </p:nvPr>
        </p:nvSpPr>
        <p:spPr>
          <a:xfrm>
            <a:off x="6553200" y="6465888"/>
            <a:ext cx="2133600" cy="282575"/>
          </a:xfrm>
        </p:spPr>
        <p:txBody>
          <a:bodyPr/>
          <a:lstStyle>
            <a:lvl1pPr>
              <a:defRPr/>
            </a:lvl1pPr>
          </a:lstStyle>
          <a:p>
            <a:fld id="{E5045889-7E2F-4890-8CF6-5AFCE2A9900D}" type="slidenum">
              <a:rPr lang="de-DE"/>
              <a:pPr/>
              <a:t>‹Nr.›</a:t>
            </a:fld>
            <a:endParaRPr lang="de-DE"/>
          </a:p>
        </p:txBody>
      </p:sp>
      <p:sp>
        <p:nvSpPr>
          <p:cNvPr id="22" name="Fußzeilenplatzhalter 5"/>
          <p:cNvSpPr>
            <a:spLocks noGrp="1"/>
          </p:cNvSpPr>
          <p:nvPr>
            <p:ph type="ftr" sz="quarter" idx="17"/>
          </p:nvPr>
        </p:nvSpPr>
        <p:spPr>
          <a:xfrm>
            <a:off x="468000" y="6469200"/>
            <a:ext cx="5446800" cy="255600"/>
          </a:xfrm>
          <a:prstGeom prst="rect">
            <a:avLst/>
          </a:prstGeom>
        </p:spPr>
        <p:txBody>
          <a:bodyPr lIns="90000" tIns="46800" rIns="90000" bIns="46800"/>
          <a:lstStyle>
            <a:lvl1pPr>
              <a:defRPr sz="1200">
                <a:solidFill>
                  <a:schemeClr val="bg1"/>
                </a:solidFill>
              </a:defRPr>
            </a:lvl1pPr>
          </a:lstStyle>
          <a:p>
            <a:r>
              <a:rPr lang="de-DE" smtClean="0"/>
              <a:t>Ort wo Präsentation gehalten wird, Datum der Präsentation</a:t>
            </a:r>
            <a:endParaRPr lang="de-DE" dirty="0"/>
          </a:p>
        </p:txBody>
      </p:sp>
      <p:sp>
        <p:nvSpPr>
          <p:cNvPr id="17" name="Bildplatzhalter 25"/>
          <p:cNvSpPr>
            <a:spLocks noGrp="1"/>
          </p:cNvSpPr>
          <p:nvPr>
            <p:ph type="pic" sz="quarter" idx="21" hasCustomPrompt="1"/>
          </p:nvPr>
        </p:nvSpPr>
        <p:spPr>
          <a:xfrm>
            <a:off x="6372000" y="2412000"/>
            <a:ext cx="2520000" cy="1908000"/>
          </a:xfrm>
          <a:prstGeom prst="rect">
            <a:avLst/>
          </a:prstGeom>
        </p:spPr>
        <p:txBody>
          <a:bodyPr lIns="0" tIns="0" rIns="0" bIns="0"/>
          <a:lstStyle>
            <a:lvl1pPr marL="0" indent="0">
              <a:spcBef>
                <a:spcPts val="0"/>
              </a:spcBef>
              <a:buFontTx/>
              <a:buNone/>
              <a:defRPr sz="1800" baseline="0">
                <a:solidFill>
                  <a:schemeClr val="tx1">
                    <a:lumMod val="65000"/>
                    <a:lumOff val="35000"/>
                  </a:schemeClr>
                </a:solidFill>
                <a:latin typeface="Arial" pitchFamily="34" charset="0"/>
                <a:cs typeface="Arial" pitchFamily="34" charset="0"/>
              </a:defRPr>
            </a:lvl1pPr>
          </a:lstStyle>
          <a:p>
            <a:r>
              <a:rPr lang="de-DE" dirty="0" smtClean="0"/>
              <a:t>Bild mit Klick auf das Symbol einfügen</a:t>
            </a:r>
            <a:endParaRPr lang="de-DE" dirty="0"/>
          </a:p>
        </p:txBody>
      </p:sp>
      <p:sp>
        <p:nvSpPr>
          <p:cNvPr id="18" name="Bildplatzhalter 25"/>
          <p:cNvSpPr>
            <a:spLocks noGrp="1"/>
          </p:cNvSpPr>
          <p:nvPr>
            <p:ph type="pic" sz="quarter" idx="22" hasCustomPrompt="1"/>
          </p:nvPr>
        </p:nvSpPr>
        <p:spPr>
          <a:xfrm>
            <a:off x="6372200" y="4437112"/>
            <a:ext cx="2520000" cy="1908000"/>
          </a:xfrm>
          <a:prstGeom prst="rect">
            <a:avLst/>
          </a:prstGeom>
        </p:spPr>
        <p:txBody>
          <a:bodyPr lIns="0" tIns="0" rIns="0" bIns="0"/>
          <a:lstStyle>
            <a:lvl1pPr marL="0" indent="0">
              <a:spcBef>
                <a:spcPts val="0"/>
              </a:spcBef>
              <a:buFontTx/>
              <a:buNone/>
              <a:defRPr sz="1800" baseline="0">
                <a:solidFill>
                  <a:schemeClr val="tx1">
                    <a:lumMod val="65000"/>
                    <a:lumOff val="35000"/>
                  </a:schemeClr>
                </a:solidFill>
                <a:latin typeface="Arial" pitchFamily="34" charset="0"/>
                <a:cs typeface="Arial" pitchFamily="34" charset="0"/>
              </a:defRPr>
            </a:lvl1pPr>
          </a:lstStyle>
          <a:p>
            <a:r>
              <a:rPr lang="de-DE" dirty="0" smtClean="0"/>
              <a:t>Bild mit Klick auf das Symbol einfügen</a:t>
            </a:r>
            <a:endParaRPr lang="de-DE" dirty="0"/>
          </a:p>
        </p:txBody>
      </p:sp>
      <p:sp>
        <p:nvSpPr>
          <p:cNvPr id="24" name="Datumsplatzhalter 4"/>
          <p:cNvSpPr>
            <a:spLocks noGrp="1"/>
          </p:cNvSpPr>
          <p:nvPr>
            <p:ph type="dt" sz="half" idx="2"/>
          </p:nvPr>
        </p:nvSpPr>
        <p:spPr>
          <a:xfrm>
            <a:off x="252000" y="396000"/>
            <a:ext cx="5760000" cy="684000"/>
          </a:xfrm>
          <a:prstGeom prst="rect">
            <a:avLst/>
          </a:prstGeom>
        </p:spPr>
        <p:txBody>
          <a:bodyPr lIns="0" tIns="0" rIns="0" bIns="0"/>
          <a:lstStyle>
            <a:lvl1pPr>
              <a:defRPr sz="1600" b="1">
                <a:solidFill>
                  <a:schemeClr val="bg1"/>
                </a:solidFill>
              </a:defRPr>
            </a:lvl1pPr>
          </a:lstStyle>
          <a:p>
            <a:r>
              <a:rPr lang="de-DE" smtClean="0"/>
              <a:t>Titel der Präsentation</a:t>
            </a:r>
            <a:endParaRPr lang="de-DE" dirty="0"/>
          </a:p>
        </p:txBody>
      </p:sp>
      <p:sp>
        <p:nvSpPr>
          <p:cNvPr id="23" name="Inhaltsplatzhalter 20"/>
          <p:cNvSpPr>
            <a:spLocks noGrp="1"/>
          </p:cNvSpPr>
          <p:nvPr>
            <p:ph sz="quarter" idx="13" hasCustomPrompt="1"/>
          </p:nvPr>
        </p:nvSpPr>
        <p:spPr>
          <a:xfrm>
            <a:off x="252000" y="2412000"/>
            <a:ext cx="5760000" cy="3924000"/>
          </a:xfrm>
          <a:prstGeom prst="rect">
            <a:avLst/>
          </a:prstGeom>
        </p:spPr>
        <p:txBody>
          <a:bodyPr vert="horz" lIns="0" tIns="0" rIns="0" bIns="0"/>
          <a:lstStyle>
            <a:lvl1pPr marL="269875" marR="0" indent="-269875" algn="l" defTabSz="457200" rtl="0" eaLnBrk="1" fontAlgn="base" latinLnBrk="0" hangingPunct="1">
              <a:lnSpc>
                <a:spcPct val="120000"/>
              </a:lnSpc>
              <a:spcBef>
                <a:spcPts val="0"/>
              </a:spcBef>
              <a:spcAft>
                <a:spcPct val="0"/>
              </a:spcAft>
              <a:buClr>
                <a:schemeClr val="tx1">
                  <a:lumMod val="65000"/>
                  <a:lumOff val="35000"/>
                </a:schemeClr>
              </a:buClr>
              <a:buSzTx/>
              <a:buFont typeface="Wingdings" pitchFamily="2" charset="2"/>
              <a:buChar char="§"/>
              <a:tabLst/>
              <a:defRPr kumimoji="0" lang="de-DE" sz="1800" b="0" i="0" u="none" strike="noStrike" kern="1200" cap="none" spc="0" normalizeH="0" baseline="0" noProof="0">
                <a:ln>
                  <a:noFill/>
                </a:ln>
                <a:solidFill>
                  <a:schemeClr val="tx1">
                    <a:lumMod val="65000"/>
                    <a:lumOff val="35000"/>
                  </a:schemeClr>
                </a:solidFill>
                <a:effectLst/>
                <a:uLnTx/>
                <a:uFillTx/>
                <a:ea typeface="ＭＳ Ｐゴシック" pitchFamily="-110" charset="-128"/>
                <a:cs typeface="ＭＳ Ｐゴシック" pitchFamily="-110" charset="-128"/>
              </a:defRPr>
            </a:lvl1pPr>
            <a:lvl2pPr marL="534988" marR="0" indent="-252000" algn="l" defTabSz="457200" rtl="0" eaLnBrk="1" fontAlgn="base" latinLnBrk="0" hangingPunct="1">
              <a:lnSpc>
                <a:spcPct val="120000"/>
              </a:lnSpc>
              <a:spcBef>
                <a:spcPts val="0"/>
              </a:spcBef>
              <a:spcAft>
                <a:spcPct val="0"/>
              </a:spcAft>
              <a:buClr>
                <a:schemeClr val="tx1">
                  <a:lumMod val="65000"/>
                  <a:lumOff val="35000"/>
                </a:schemeClr>
              </a:buClr>
              <a:buSzTx/>
              <a:buFont typeface="Arial" pitchFamily="34" charset="0"/>
              <a:buChar char="-"/>
              <a:tabLst/>
              <a:defRPr>
                <a:solidFill>
                  <a:schemeClr val="tx1">
                    <a:lumMod val="65000"/>
                    <a:lumOff val="35000"/>
                  </a:schemeClr>
                </a:solidFill>
              </a:defRPr>
            </a:lvl2pPr>
            <a:lvl3pPr marL="801688" marR="0" indent="-268288" algn="l" defTabSz="457200" rtl="0" eaLnBrk="1" fontAlgn="base" latinLnBrk="0" hangingPunct="1">
              <a:lnSpc>
                <a:spcPct val="120000"/>
              </a:lnSpc>
              <a:spcBef>
                <a:spcPts val="0"/>
              </a:spcBef>
              <a:spcAft>
                <a:spcPct val="0"/>
              </a:spcAft>
              <a:buClr>
                <a:schemeClr val="tx1">
                  <a:lumMod val="65000"/>
                  <a:lumOff val="35000"/>
                </a:schemeClr>
              </a:buClr>
              <a:buSzPct val="125000"/>
              <a:buFont typeface="Arial" pitchFamily="34" charset="0"/>
              <a:buChar char="•"/>
              <a:tabLst/>
              <a:defRPr>
                <a:solidFill>
                  <a:schemeClr val="tx1">
                    <a:lumMod val="65000"/>
                    <a:lumOff val="35000"/>
                  </a:schemeClr>
                </a:solidFill>
              </a:defRPr>
            </a:lvl3pPr>
            <a:lvl4pPr marL="1076325" marR="0" indent="-276225" algn="l" defTabSz="457200" rtl="0" eaLnBrk="1" fontAlgn="base" latinLnBrk="0" hangingPunct="1">
              <a:lnSpc>
                <a:spcPct val="120000"/>
              </a:lnSpc>
              <a:spcBef>
                <a:spcPts val="0"/>
              </a:spcBef>
              <a:spcAft>
                <a:spcPct val="0"/>
              </a:spcAft>
              <a:buClr>
                <a:schemeClr val="tx1">
                  <a:lumMod val="65000"/>
                  <a:lumOff val="35000"/>
                </a:schemeClr>
              </a:buClr>
              <a:buSzPct val="65000"/>
              <a:buFont typeface="Arial" pitchFamily="34" charset="0"/>
              <a:buChar char="►"/>
              <a:tabLst/>
              <a:defRPr>
                <a:solidFill>
                  <a:schemeClr val="tx1">
                    <a:lumMod val="65000"/>
                    <a:lumOff val="35000"/>
                  </a:schemeClr>
                </a:solidFill>
                <a:latin typeface="+mn-lt"/>
              </a:defRPr>
            </a:lvl4pPr>
            <a:lvl5pPr marL="1344613" marR="0" indent="-288000" algn="l" defTabSz="457200" rtl="0" eaLnBrk="1" fontAlgn="base" latinLnBrk="0" hangingPunct="1">
              <a:lnSpc>
                <a:spcPct val="120000"/>
              </a:lnSpc>
              <a:spcBef>
                <a:spcPts val="0"/>
              </a:spcBef>
              <a:spcAft>
                <a:spcPct val="0"/>
              </a:spcAft>
              <a:buClr>
                <a:schemeClr val="tx1">
                  <a:lumMod val="65000"/>
                  <a:lumOff val="35000"/>
                </a:schemeClr>
              </a:buClr>
              <a:buSzTx/>
              <a:buFont typeface="Courier New" pitchFamily="49" charset="0"/>
              <a:buChar char="o"/>
              <a:tabLst/>
              <a:defRPr>
                <a:solidFill>
                  <a:schemeClr val="tx1">
                    <a:lumMod val="65000"/>
                    <a:lumOff val="35000"/>
                  </a:schemeClr>
                </a:solidFill>
                <a:latin typeface="+mn-lt"/>
              </a:defRPr>
            </a:lvl5pPr>
          </a:lstStyle>
          <a:p>
            <a:pPr marL="269875" marR="0" lvl="0" indent="-269875" algn="l" defTabSz="457200" rtl="0" eaLnBrk="1" fontAlgn="base" latinLnBrk="0" hangingPunct="1">
              <a:lnSpc>
                <a:spcPct val="120000"/>
              </a:lnSpc>
              <a:spcBef>
                <a:spcPts val="0"/>
              </a:spcBef>
              <a:spcAft>
                <a:spcPct val="0"/>
              </a:spcAft>
              <a:buClr>
                <a:schemeClr val="tx1">
                  <a:lumMod val="65000"/>
                  <a:lumOff val="35000"/>
                </a:schemeClr>
              </a:buClr>
              <a:buSzTx/>
              <a:buFont typeface="Wingdings" pitchFamily="2" charset="2"/>
              <a:buChar char="§"/>
              <a:tabLst/>
              <a:defRPr/>
            </a:pPr>
            <a:r>
              <a:rPr kumimoji="0" lang="de-DE" sz="1800" b="0" i="0" u="none" strike="noStrike" kern="1200" cap="none" spc="0" normalizeH="0" baseline="0" noProof="0" smtClean="0">
                <a:ln>
                  <a:noFill/>
                </a:ln>
                <a:solidFill>
                  <a:schemeClr val="tx1">
                    <a:lumMod val="65000"/>
                    <a:lumOff val="35000"/>
                  </a:schemeClr>
                </a:solidFill>
                <a:effectLst/>
                <a:uLnTx/>
                <a:uFillTx/>
                <a:latin typeface="+mn-lt"/>
                <a:ea typeface="ＭＳ Ｐゴシック" pitchFamily="-110" charset="-128"/>
                <a:cs typeface="ＭＳ Ｐゴシック" pitchFamily="-110" charset="-128"/>
              </a:rPr>
              <a:t>Inhalt mit Fließtext und/oder Spiegelstrichen</a:t>
            </a:r>
          </a:p>
          <a:p>
            <a:pPr lvl="1"/>
            <a:r>
              <a:rPr lang="de-DE" smtClean="0"/>
              <a:t>Zweite Ebene</a:t>
            </a:r>
          </a:p>
          <a:p>
            <a:pPr lvl="2"/>
            <a:r>
              <a:rPr lang="de-DE" smtClean="0"/>
              <a:t>Dritte Ebene</a:t>
            </a:r>
          </a:p>
          <a:p>
            <a:pPr lvl="3"/>
            <a:r>
              <a:rPr lang="de-DE" smtClean="0"/>
              <a:t>Vierte Ebene</a:t>
            </a:r>
          </a:p>
          <a:p>
            <a:pPr lvl="4"/>
            <a:r>
              <a:rPr lang="de-DE" smtClean="0"/>
              <a:t>Fünfte Ebene</a:t>
            </a:r>
            <a:endParaRPr kumimoji="0" lang="en-US" sz="1800" b="0" i="0" u="none" strike="noStrike" kern="1200" cap="none" spc="0" normalizeH="0" baseline="0" noProof="0" smtClean="0">
              <a:ln>
                <a:noFill/>
              </a:ln>
              <a:solidFill>
                <a:schemeClr val="tx1">
                  <a:lumMod val="65000"/>
                  <a:lumOff val="35000"/>
                </a:schemeClr>
              </a:solidFill>
              <a:effectLst/>
              <a:uLnTx/>
              <a:uFillTx/>
              <a:latin typeface="Arial" pitchFamily="34" charset="0"/>
              <a:ea typeface="ＭＳ Ｐゴシック" pitchFamily="-110" charset="-128"/>
              <a:cs typeface="Arial" pitchFamily="34" charset="0"/>
            </a:endParaRPr>
          </a:p>
        </p:txBody>
      </p:sp>
      <p:pic>
        <p:nvPicPr>
          <p:cNvPr id="20" name="Bild 19" descr="kua-logo-ppt.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562396" y="440639"/>
            <a:ext cx="2258076" cy="600552"/>
          </a:xfrm>
          <a:prstGeom prst="rect">
            <a:avLst/>
          </a:prstGeom>
        </p:spPr>
      </p:pic>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Zwei Inhalte">
    <p:spTree>
      <p:nvGrpSpPr>
        <p:cNvPr id="1" name=""/>
        <p:cNvGrpSpPr/>
        <p:nvPr/>
      </p:nvGrpSpPr>
      <p:grpSpPr>
        <a:xfrm>
          <a:off x="0" y="0"/>
          <a:ext cx="0" cy="0"/>
          <a:chOff x="0" y="0"/>
          <a:chExt cx="0" cy="0"/>
        </a:xfrm>
      </p:grpSpPr>
      <p:sp>
        <p:nvSpPr>
          <p:cNvPr id="4" name="Rectangle 9"/>
          <p:cNvSpPr>
            <a:spLocks noChangeArrowheads="1"/>
          </p:cNvSpPr>
          <p:nvPr userDrawn="1"/>
        </p:nvSpPr>
        <p:spPr bwMode="auto">
          <a:xfrm>
            <a:off x="6311900" y="128588"/>
            <a:ext cx="2717800" cy="1169987"/>
          </a:xfrm>
          <a:prstGeom prst="rect">
            <a:avLst/>
          </a:prstGeom>
          <a:solidFill>
            <a:schemeClr val="accent1">
              <a:alpha val="15000"/>
            </a:schemeClr>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5" name="Rectangle 9"/>
          <p:cNvSpPr>
            <a:spLocks noChangeArrowheads="1"/>
          </p:cNvSpPr>
          <p:nvPr userDrawn="1"/>
        </p:nvSpPr>
        <p:spPr bwMode="auto">
          <a:xfrm>
            <a:off x="103188" y="128588"/>
            <a:ext cx="6208712" cy="1169987"/>
          </a:xfrm>
          <a:prstGeom prst="rect">
            <a:avLst/>
          </a:prstGeom>
          <a:solidFill>
            <a:schemeClr val="accent1"/>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8" name="Rectangle 9"/>
          <p:cNvSpPr>
            <a:spLocks noChangeArrowheads="1"/>
          </p:cNvSpPr>
          <p:nvPr userDrawn="1"/>
        </p:nvSpPr>
        <p:spPr bwMode="auto">
          <a:xfrm>
            <a:off x="6315075" y="1320800"/>
            <a:ext cx="2717800" cy="100013"/>
          </a:xfrm>
          <a:prstGeom prst="rect">
            <a:avLst/>
          </a:prstGeom>
          <a:solidFill>
            <a:schemeClr val="accent1"/>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10" name="Rectangle 9"/>
          <p:cNvSpPr>
            <a:spLocks noChangeArrowheads="1"/>
          </p:cNvSpPr>
          <p:nvPr userDrawn="1"/>
        </p:nvSpPr>
        <p:spPr bwMode="auto">
          <a:xfrm>
            <a:off x="103188" y="1320800"/>
            <a:ext cx="6191250" cy="100013"/>
          </a:xfrm>
          <a:prstGeom prst="rect">
            <a:avLst/>
          </a:prstGeom>
          <a:solidFill>
            <a:schemeClr val="accent5"/>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21" name="Textplatzhalter 21"/>
          <p:cNvSpPr>
            <a:spLocks noGrp="1"/>
          </p:cNvSpPr>
          <p:nvPr>
            <p:ph type="body" sz="quarter" idx="11" hasCustomPrompt="1"/>
          </p:nvPr>
        </p:nvSpPr>
        <p:spPr>
          <a:xfrm>
            <a:off x="252000" y="1548000"/>
            <a:ext cx="8640000" cy="792000"/>
          </a:xfrm>
          <a:prstGeom prst="rect">
            <a:avLst/>
          </a:prstGeom>
        </p:spPr>
        <p:txBody>
          <a:bodyPr lIns="0" tIns="0" rIns="0" bIns="0"/>
          <a:lstStyle>
            <a:lvl1pPr marL="342900" marR="0" indent="-342900" algn="l" defTabSz="457200" rtl="0" eaLnBrk="0" fontAlgn="base" latinLnBrk="0" hangingPunct="0">
              <a:lnSpc>
                <a:spcPct val="100000"/>
              </a:lnSpc>
              <a:spcBef>
                <a:spcPct val="20000"/>
              </a:spcBef>
              <a:spcAft>
                <a:spcPct val="0"/>
              </a:spcAft>
              <a:buClrTx/>
              <a:buSzTx/>
              <a:buFontTx/>
              <a:buNone/>
              <a:tabLst/>
              <a:defRPr sz="2000" b="1" baseline="0">
                <a:solidFill>
                  <a:schemeClr val="accent1"/>
                </a:solidFill>
                <a:latin typeface="Arial" pitchFamily="34" charset="0"/>
                <a:cs typeface="Arial" pitchFamily="34" charset="0"/>
              </a:defRPr>
            </a:lvl1pPr>
          </a:lstStyle>
          <a:p>
            <a:pPr marL="342900" marR="0" lvl="0" indent="-342900" algn="l" defTabSz="457200" rtl="0" eaLnBrk="0" fontAlgn="base" latinLnBrk="0" hangingPunct="0">
              <a:lnSpc>
                <a:spcPct val="100000"/>
              </a:lnSpc>
              <a:spcBef>
                <a:spcPct val="20000"/>
              </a:spcBef>
              <a:spcAft>
                <a:spcPct val="0"/>
              </a:spcAft>
              <a:buClrTx/>
              <a:buSzTx/>
              <a:buFontTx/>
              <a:buNone/>
              <a:tabLst/>
              <a:defRPr/>
            </a:pPr>
            <a:r>
              <a:rPr kumimoji="0" lang="de-DE" sz="2000" b="1" i="0" u="none" strike="noStrike" kern="1200" cap="none" spc="0" normalizeH="0" baseline="0" noProof="0" dirty="0" smtClean="0">
                <a:ln>
                  <a:noFill/>
                </a:ln>
                <a:solidFill>
                  <a:schemeClr val="accent1"/>
                </a:solidFill>
                <a:effectLst/>
                <a:uLnTx/>
                <a:uFillTx/>
                <a:latin typeface="Arial" pitchFamily="34" charset="0"/>
                <a:ea typeface="ＭＳ Ｐゴシック" pitchFamily="-110" charset="-128"/>
                <a:cs typeface="Arial" pitchFamily="34" charset="0"/>
              </a:rPr>
              <a:t>Titel dieser Folie 1- oder 2zeilig</a:t>
            </a:r>
            <a:endParaRPr kumimoji="0" lang="de-DE" sz="2000" b="1" i="0" u="none" strike="noStrike" kern="1200" cap="none" spc="0" normalizeH="0" baseline="0" noProof="0" dirty="0">
              <a:ln>
                <a:noFill/>
              </a:ln>
              <a:solidFill>
                <a:schemeClr val="accent1"/>
              </a:solidFill>
              <a:effectLst/>
              <a:uLnTx/>
              <a:uFillTx/>
              <a:latin typeface="Arial" pitchFamily="34" charset="0"/>
              <a:ea typeface="ＭＳ Ｐゴシック" pitchFamily="-110" charset="-128"/>
              <a:cs typeface="Arial" pitchFamily="34" charset="0"/>
            </a:endParaRPr>
          </a:p>
        </p:txBody>
      </p:sp>
      <p:sp>
        <p:nvSpPr>
          <p:cNvPr id="14" name="Rectangle 9"/>
          <p:cNvSpPr>
            <a:spLocks noChangeArrowheads="1"/>
          </p:cNvSpPr>
          <p:nvPr userDrawn="1"/>
        </p:nvSpPr>
        <p:spPr bwMode="auto">
          <a:xfrm>
            <a:off x="103188" y="6465888"/>
            <a:ext cx="6191250" cy="287337"/>
          </a:xfrm>
          <a:prstGeom prst="rect">
            <a:avLst/>
          </a:prstGeom>
          <a:solidFill>
            <a:schemeClr val="accent5"/>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16" name="Rectangle 9"/>
          <p:cNvSpPr>
            <a:spLocks noChangeArrowheads="1"/>
          </p:cNvSpPr>
          <p:nvPr userDrawn="1"/>
        </p:nvSpPr>
        <p:spPr bwMode="auto">
          <a:xfrm>
            <a:off x="6315075" y="6465888"/>
            <a:ext cx="2717800" cy="287337"/>
          </a:xfrm>
          <a:prstGeom prst="rect">
            <a:avLst/>
          </a:prstGeom>
          <a:solidFill>
            <a:schemeClr val="accent1"/>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19" name="Foliennummernplatzhalter 6"/>
          <p:cNvSpPr>
            <a:spLocks noGrp="1"/>
          </p:cNvSpPr>
          <p:nvPr>
            <p:ph type="sldNum" sz="quarter" idx="14"/>
          </p:nvPr>
        </p:nvSpPr>
        <p:spPr>
          <a:xfrm>
            <a:off x="6553200" y="6465888"/>
            <a:ext cx="2133600" cy="282575"/>
          </a:xfrm>
        </p:spPr>
        <p:txBody>
          <a:bodyPr/>
          <a:lstStyle>
            <a:lvl1pPr>
              <a:defRPr/>
            </a:lvl1pPr>
          </a:lstStyle>
          <a:p>
            <a:fld id="{E5045889-7E2F-4890-8CF6-5AFCE2A9900D}" type="slidenum">
              <a:rPr lang="de-DE"/>
              <a:pPr/>
              <a:t>‹Nr.›</a:t>
            </a:fld>
            <a:endParaRPr lang="de-DE"/>
          </a:p>
        </p:txBody>
      </p:sp>
      <p:sp>
        <p:nvSpPr>
          <p:cNvPr id="22" name="Fußzeilenplatzhalter 5"/>
          <p:cNvSpPr>
            <a:spLocks noGrp="1"/>
          </p:cNvSpPr>
          <p:nvPr>
            <p:ph type="ftr" sz="quarter" idx="17"/>
          </p:nvPr>
        </p:nvSpPr>
        <p:spPr>
          <a:xfrm>
            <a:off x="468000" y="6469200"/>
            <a:ext cx="5446800" cy="255600"/>
          </a:xfrm>
          <a:prstGeom prst="rect">
            <a:avLst/>
          </a:prstGeom>
        </p:spPr>
        <p:txBody>
          <a:bodyPr lIns="90000" tIns="46800" rIns="90000" bIns="46800"/>
          <a:lstStyle>
            <a:lvl1pPr>
              <a:defRPr sz="1200">
                <a:solidFill>
                  <a:schemeClr val="bg1"/>
                </a:solidFill>
              </a:defRPr>
            </a:lvl1pPr>
          </a:lstStyle>
          <a:p>
            <a:r>
              <a:rPr lang="de-DE" smtClean="0"/>
              <a:t>Ort wo Präsentation gehalten wird, Datum der Präsentation</a:t>
            </a:r>
            <a:endParaRPr lang="de-DE" dirty="0"/>
          </a:p>
        </p:txBody>
      </p:sp>
      <p:sp>
        <p:nvSpPr>
          <p:cNvPr id="18" name="Datumsplatzhalter 4"/>
          <p:cNvSpPr>
            <a:spLocks noGrp="1"/>
          </p:cNvSpPr>
          <p:nvPr>
            <p:ph type="dt" sz="half" idx="2"/>
          </p:nvPr>
        </p:nvSpPr>
        <p:spPr>
          <a:xfrm>
            <a:off x="252000" y="396000"/>
            <a:ext cx="5760000" cy="684000"/>
          </a:xfrm>
          <a:prstGeom prst="rect">
            <a:avLst/>
          </a:prstGeom>
        </p:spPr>
        <p:txBody>
          <a:bodyPr lIns="0" tIns="0" rIns="0" bIns="0"/>
          <a:lstStyle>
            <a:lvl1pPr>
              <a:defRPr sz="1600" b="1">
                <a:solidFill>
                  <a:schemeClr val="bg1"/>
                </a:solidFill>
              </a:defRPr>
            </a:lvl1pPr>
          </a:lstStyle>
          <a:p>
            <a:r>
              <a:rPr lang="de-DE" smtClean="0"/>
              <a:t>Titel der Präsentation</a:t>
            </a:r>
            <a:endParaRPr lang="de-DE" dirty="0"/>
          </a:p>
        </p:txBody>
      </p:sp>
      <p:sp>
        <p:nvSpPr>
          <p:cNvPr id="17" name="Inhaltsplatzhalter 20"/>
          <p:cNvSpPr>
            <a:spLocks noGrp="1"/>
          </p:cNvSpPr>
          <p:nvPr>
            <p:ph sz="quarter" idx="13" hasCustomPrompt="1"/>
          </p:nvPr>
        </p:nvSpPr>
        <p:spPr>
          <a:xfrm>
            <a:off x="252000" y="2412000"/>
            <a:ext cx="4140000" cy="3924000"/>
          </a:xfrm>
          <a:prstGeom prst="rect">
            <a:avLst/>
          </a:prstGeom>
        </p:spPr>
        <p:txBody>
          <a:bodyPr vert="horz" lIns="0" tIns="0" rIns="0" bIns="0"/>
          <a:lstStyle>
            <a:lvl1pPr marL="269875" marR="0" indent="-269875" algn="l" defTabSz="457200" rtl="0" eaLnBrk="1" fontAlgn="base" latinLnBrk="0" hangingPunct="1">
              <a:lnSpc>
                <a:spcPct val="120000"/>
              </a:lnSpc>
              <a:spcBef>
                <a:spcPts val="0"/>
              </a:spcBef>
              <a:spcAft>
                <a:spcPct val="0"/>
              </a:spcAft>
              <a:buClr>
                <a:schemeClr val="tx1">
                  <a:lumMod val="65000"/>
                  <a:lumOff val="35000"/>
                </a:schemeClr>
              </a:buClr>
              <a:buSzTx/>
              <a:buFont typeface="Wingdings" pitchFamily="2" charset="2"/>
              <a:buChar char="§"/>
              <a:tabLst/>
              <a:defRPr kumimoji="0" lang="de-DE" sz="1800" b="0" i="0" u="none" strike="noStrike" kern="1200" cap="none" spc="0" normalizeH="0" baseline="0" noProof="0">
                <a:ln>
                  <a:noFill/>
                </a:ln>
                <a:solidFill>
                  <a:schemeClr val="tx1">
                    <a:lumMod val="65000"/>
                    <a:lumOff val="35000"/>
                  </a:schemeClr>
                </a:solidFill>
                <a:effectLst/>
                <a:uLnTx/>
                <a:uFillTx/>
                <a:ea typeface="ＭＳ Ｐゴシック" pitchFamily="-110" charset="-128"/>
                <a:cs typeface="ＭＳ Ｐゴシック" pitchFamily="-110" charset="-128"/>
              </a:defRPr>
            </a:lvl1pPr>
            <a:lvl2pPr marL="576000" marR="0" indent="-252000" algn="l" defTabSz="457200" rtl="0" eaLnBrk="1" fontAlgn="base" latinLnBrk="0" hangingPunct="1">
              <a:lnSpc>
                <a:spcPct val="120000"/>
              </a:lnSpc>
              <a:spcBef>
                <a:spcPts val="0"/>
              </a:spcBef>
              <a:spcAft>
                <a:spcPct val="0"/>
              </a:spcAft>
              <a:buClr>
                <a:schemeClr val="tx1">
                  <a:lumMod val="65000"/>
                  <a:lumOff val="35000"/>
                </a:schemeClr>
              </a:buClr>
              <a:buSzTx/>
              <a:buFont typeface="Arial" pitchFamily="34" charset="0"/>
              <a:buChar char="-"/>
              <a:tabLst/>
              <a:defRPr>
                <a:solidFill>
                  <a:schemeClr val="tx1">
                    <a:lumMod val="65000"/>
                    <a:lumOff val="35000"/>
                  </a:schemeClr>
                </a:solidFill>
              </a:defRPr>
            </a:lvl2pPr>
            <a:lvl3pPr marL="801688" marR="0" indent="-268288" algn="l" defTabSz="457200" rtl="0" eaLnBrk="1" fontAlgn="base" latinLnBrk="0" hangingPunct="1">
              <a:lnSpc>
                <a:spcPct val="120000"/>
              </a:lnSpc>
              <a:spcBef>
                <a:spcPts val="0"/>
              </a:spcBef>
              <a:spcAft>
                <a:spcPct val="0"/>
              </a:spcAft>
              <a:buClr>
                <a:schemeClr val="tx1">
                  <a:lumMod val="65000"/>
                  <a:lumOff val="35000"/>
                </a:schemeClr>
              </a:buClr>
              <a:buSzPct val="125000"/>
              <a:buFont typeface="Arial" pitchFamily="34" charset="0"/>
              <a:buChar char="•"/>
              <a:tabLst/>
              <a:defRPr>
                <a:solidFill>
                  <a:schemeClr val="tx1">
                    <a:lumMod val="65000"/>
                    <a:lumOff val="35000"/>
                  </a:schemeClr>
                </a:solidFill>
              </a:defRPr>
            </a:lvl3pPr>
            <a:lvl4pPr marL="1076325" marR="0" indent="-276225" algn="l" defTabSz="457200" rtl="0" eaLnBrk="1" fontAlgn="base" latinLnBrk="0" hangingPunct="1">
              <a:lnSpc>
                <a:spcPct val="120000"/>
              </a:lnSpc>
              <a:spcBef>
                <a:spcPts val="0"/>
              </a:spcBef>
              <a:spcAft>
                <a:spcPct val="0"/>
              </a:spcAft>
              <a:buClr>
                <a:schemeClr val="tx1">
                  <a:lumMod val="65000"/>
                  <a:lumOff val="35000"/>
                </a:schemeClr>
              </a:buClr>
              <a:buSzPct val="65000"/>
              <a:buFont typeface="Arial" pitchFamily="34" charset="0"/>
              <a:buChar char="►"/>
              <a:tabLst/>
              <a:defRPr>
                <a:solidFill>
                  <a:schemeClr val="tx1">
                    <a:lumMod val="65000"/>
                    <a:lumOff val="35000"/>
                  </a:schemeClr>
                </a:solidFill>
                <a:latin typeface="+mn-lt"/>
              </a:defRPr>
            </a:lvl4pPr>
            <a:lvl5pPr marL="1344613" marR="0" indent="-288000" algn="l" defTabSz="457200" rtl="0" eaLnBrk="1" fontAlgn="base" latinLnBrk="0" hangingPunct="1">
              <a:lnSpc>
                <a:spcPct val="120000"/>
              </a:lnSpc>
              <a:spcBef>
                <a:spcPts val="0"/>
              </a:spcBef>
              <a:spcAft>
                <a:spcPct val="0"/>
              </a:spcAft>
              <a:buClr>
                <a:schemeClr val="tx1">
                  <a:lumMod val="65000"/>
                  <a:lumOff val="35000"/>
                </a:schemeClr>
              </a:buClr>
              <a:buSzTx/>
              <a:buFont typeface="Courier New" pitchFamily="49" charset="0"/>
              <a:buChar char="o"/>
              <a:tabLst/>
              <a:defRPr>
                <a:solidFill>
                  <a:schemeClr val="tx1">
                    <a:lumMod val="65000"/>
                    <a:lumOff val="35000"/>
                  </a:schemeClr>
                </a:solidFill>
                <a:latin typeface="+mn-lt"/>
              </a:defRPr>
            </a:lvl5pPr>
          </a:lstStyle>
          <a:p>
            <a:pPr marL="269875" marR="0" lvl="0" indent="-269875" algn="l" defTabSz="457200" rtl="0" eaLnBrk="1" fontAlgn="base" latinLnBrk="0" hangingPunct="1">
              <a:lnSpc>
                <a:spcPct val="120000"/>
              </a:lnSpc>
              <a:spcBef>
                <a:spcPts val="0"/>
              </a:spcBef>
              <a:spcAft>
                <a:spcPct val="0"/>
              </a:spcAft>
              <a:buClr>
                <a:schemeClr val="tx1">
                  <a:lumMod val="65000"/>
                  <a:lumOff val="35000"/>
                </a:schemeClr>
              </a:buClr>
              <a:buSzTx/>
              <a:buFont typeface="Wingdings" pitchFamily="2" charset="2"/>
              <a:buChar char="§"/>
              <a:tabLst/>
              <a:defRPr/>
            </a:pPr>
            <a:r>
              <a:rPr kumimoji="0" lang="de-DE" sz="1800" b="0" i="0" u="none" strike="noStrike" kern="1200" cap="none" spc="0" normalizeH="0" baseline="0" noProof="0" smtClean="0">
                <a:ln>
                  <a:noFill/>
                </a:ln>
                <a:solidFill>
                  <a:schemeClr val="tx1">
                    <a:lumMod val="65000"/>
                    <a:lumOff val="35000"/>
                  </a:schemeClr>
                </a:solidFill>
                <a:effectLst/>
                <a:uLnTx/>
                <a:uFillTx/>
                <a:latin typeface="+mn-lt"/>
                <a:ea typeface="ＭＳ Ｐゴシック" pitchFamily="-110" charset="-128"/>
                <a:cs typeface="ＭＳ Ｐゴシック" pitchFamily="-110" charset="-128"/>
              </a:rPr>
              <a:t>Inhalt mit Fließtext und/oder Spiegelstrichen</a:t>
            </a:r>
          </a:p>
          <a:p>
            <a:pPr marL="534988" marR="0" lvl="1" indent="-268288" algn="l" defTabSz="457200" rtl="0" eaLnBrk="1" fontAlgn="base" latinLnBrk="0" hangingPunct="1">
              <a:lnSpc>
                <a:spcPct val="120000"/>
              </a:lnSpc>
              <a:spcBef>
                <a:spcPts val="0"/>
              </a:spcBef>
              <a:spcAft>
                <a:spcPct val="0"/>
              </a:spcAft>
              <a:buClr>
                <a:schemeClr val="tx1">
                  <a:lumMod val="65000"/>
                  <a:lumOff val="35000"/>
                </a:schemeClr>
              </a:buClr>
              <a:buSzTx/>
              <a:buFont typeface="Arial" pitchFamily="34" charset="0"/>
              <a:buChar char="-"/>
              <a:tabLst/>
              <a:defRPr/>
            </a:pPr>
            <a:r>
              <a:rPr kumimoji="0" lang="de-DE" sz="1800" b="0" i="0" u="none" strike="noStrike" kern="1200" cap="none" spc="0" normalizeH="0" baseline="0" noProof="0" smtClean="0">
                <a:ln>
                  <a:noFill/>
                </a:ln>
                <a:solidFill>
                  <a:schemeClr val="tx1">
                    <a:lumMod val="65000"/>
                    <a:lumOff val="35000"/>
                  </a:schemeClr>
                </a:solidFill>
                <a:effectLst/>
                <a:uLnTx/>
                <a:uFillTx/>
                <a:latin typeface="+mn-lt"/>
                <a:ea typeface="ＭＳ Ｐゴシック" pitchFamily="-110" charset="-128"/>
                <a:cs typeface="+mn-cs"/>
              </a:rPr>
              <a:t>Zweite Ebene</a:t>
            </a:r>
          </a:p>
          <a:p>
            <a:pPr marL="801688" marR="0" lvl="2" indent="-268288" algn="l" defTabSz="457200" rtl="0" eaLnBrk="1" fontAlgn="base" latinLnBrk="0" hangingPunct="1">
              <a:lnSpc>
                <a:spcPct val="120000"/>
              </a:lnSpc>
              <a:spcBef>
                <a:spcPts val="0"/>
              </a:spcBef>
              <a:spcAft>
                <a:spcPct val="0"/>
              </a:spcAft>
              <a:buClr>
                <a:schemeClr val="tx1">
                  <a:lumMod val="65000"/>
                  <a:lumOff val="35000"/>
                </a:schemeClr>
              </a:buClr>
              <a:buSzPct val="110000"/>
              <a:buFont typeface="Arial" pitchFamily="34" charset="0"/>
              <a:buChar char="•"/>
              <a:tabLst/>
              <a:defRPr/>
            </a:pPr>
            <a:r>
              <a:rPr kumimoji="0" lang="de-DE" sz="1800" b="0" i="0" u="none" strike="noStrike" kern="1200" cap="none" spc="0" normalizeH="0" baseline="0" noProof="0" smtClean="0">
                <a:ln>
                  <a:noFill/>
                </a:ln>
                <a:solidFill>
                  <a:schemeClr val="tx1">
                    <a:lumMod val="65000"/>
                    <a:lumOff val="35000"/>
                  </a:schemeClr>
                </a:solidFill>
                <a:effectLst/>
                <a:uLnTx/>
                <a:uFillTx/>
                <a:latin typeface="+mn-lt"/>
                <a:ea typeface="ＭＳ Ｐゴシック" pitchFamily="-110" charset="-128"/>
                <a:cs typeface="+mn-cs"/>
              </a:rPr>
              <a:t>Dritte Ebene</a:t>
            </a:r>
          </a:p>
          <a:p>
            <a:pPr marL="1076325" marR="0" lvl="3" indent="-276225" algn="l" defTabSz="457200" rtl="0" eaLnBrk="1" fontAlgn="base" latinLnBrk="0" hangingPunct="1">
              <a:lnSpc>
                <a:spcPct val="120000"/>
              </a:lnSpc>
              <a:spcBef>
                <a:spcPts val="0"/>
              </a:spcBef>
              <a:spcAft>
                <a:spcPct val="0"/>
              </a:spcAft>
              <a:buClr>
                <a:schemeClr val="tx1">
                  <a:lumMod val="65000"/>
                  <a:lumOff val="35000"/>
                </a:schemeClr>
              </a:buClr>
              <a:buSzPct val="65000"/>
              <a:buFont typeface="Arial" pitchFamily="34" charset="0"/>
              <a:buChar char="►"/>
              <a:tabLst/>
              <a:defRPr/>
            </a:pPr>
            <a:r>
              <a:rPr kumimoji="0" lang="de-DE" sz="1800" b="0" i="0" u="none" strike="noStrike" kern="1200" cap="none" spc="0" normalizeH="0" baseline="0" noProof="0" smtClean="0">
                <a:ln>
                  <a:noFill/>
                </a:ln>
                <a:solidFill>
                  <a:schemeClr val="tx1">
                    <a:lumMod val="65000"/>
                    <a:lumOff val="35000"/>
                  </a:schemeClr>
                </a:solidFill>
                <a:effectLst/>
                <a:uLnTx/>
                <a:uFillTx/>
                <a:latin typeface="Arial" pitchFamily="34" charset="0"/>
                <a:ea typeface="ＭＳ Ｐゴシック" pitchFamily="-110" charset="-128"/>
                <a:cs typeface="Arial" pitchFamily="34" charset="0"/>
              </a:rPr>
              <a:t>Vierte Ebene</a:t>
            </a:r>
          </a:p>
          <a:p>
            <a:pPr marL="1344613" marR="0" lvl="4" indent="-273050" algn="l" defTabSz="457200" rtl="0" eaLnBrk="1" fontAlgn="base" latinLnBrk="0" hangingPunct="1">
              <a:lnSpc>
                <a:spcPct val="120000"/>
              </a:lnSpc>
              <a:spcBef>
                <a:spcPts val="0"/>
              </a:spcBef>
              <a:spcAft>
                <a:spcPct val="0"/>
              </a:spcAft>
              <a:buClr>
                <a:schemeClr val="tx1">
                  <a:lumMod val="65000"/>
                  <a:lumOff val="35000"/>
                </a:schemeClr>
              </a:buClr>
              <a:buSzTx/>
              <a:buFont typeface="Courier New" pitchFamily="49" charset="0"/>
              <a:buChar char="o"/>
              <a:tabLst/>
              <a:defRPr/>
            </a:pPr>
            <a:r>
              <a:rPr kumimoji="0" lang="de-DE" sz="1800" b="0" i="0" u="none" strike="noStrike" kern="1200" cap="none" spc="0" normalizeH="0" baseline="0" noProof="0" smtClean="0">
                <a:ln>
                  <a:noFill/>
                </a:ln>
                <a:solidFill>
                  <a:schemeClr val="tx1">
                    <a:lumMod val="65000"/>
                    <a:lumOff val="35000"/>
                  </a:schemeClr>
                </a:solidFill>
                <a:effectLst/>
                <a:uLnTx/>
                <a:uFillTx/>
                <a:latin typeface="Arial" pitchFamily="34" charset="0"/>
                <a:ea typeface="ＭＳ Ｐゴシック" pitchFamily="-110" charset="-128"/>
                <a:cs typeface="Arial" pitchFamily="34" charset="0"/>
              </a:rPr>
              <a:t>Fünfte Ebene</a:t>
            </a:r>
            <a:endParaRPr kumimoji="0" lang="en-US" sz="1800" b="0" i="0" u="none" strike="noStrike" kern="1200" cap="none" spc="0" normalizeH="0" baseline="0" noProof="0" dirty="0">
              <a:ln>
                <a:noFill/>
              </a:ln>
              <a:solidFill>
                <a:schemeClr val="tx1">
                  <a:lumMod val="65000"/>
                  <a:lumOff val="35000"/>
                </a:schemeClr>
              </a:solidFill>
              <a:effectLst/>
              <a:uLnTx/>
              <a:uFillTx/>
              <a:latin typeface="Arial" pitchFamily="34" charset="0"/>
              <a:ea typeface="ＭＳ Ｐゴシック" pitchFamily="-110" charset="-128"/>
              <a:cs typeface="Arial" pitchFamily="34" charset="0"/>
            </a:endParaRPr>
          </a:p>
        </p:txBody>
      </p:sp>
      <p:sp>
        <p:nvSpPr>
          <p:cNvPr id="25" name="Inhaltsplatzhalter 20"/>
          <p:cNvSpPr>
            <a:spLocks noGrp="1"/>
          </p:cNvSpPr>
          <p:nvPr>
            <p:ph sz="quarter" idx="18" hasCustomPrompt="1"/>
          </p:nvPr>
        </p:nvSpPr>
        <p:spPr>
          <a:xfrm>
            <a:off x="4752000" y="2411198"/>
            <a:ext cx="4140000" cy="3924000"/>
          </a:xfrm>
          <a:prstGeom prst="rect">
            <a:avLst/>
          </a:prstGeom>
        </p:spPr>
        <p:txBody>
          <a:bodyPr vert="horz" lIns="0" tIns="0" rIns="0" bIns="0"/>
          <a:lstStyle>
            <a:lvl1pPr marL="269875" marR="0" indent="-269875" algn="l" defTabSz="457200" rtl="0" eaLnBrk="1" fontAlgn="base" latinLnBrk="0" hangingPunct="1">
              <a:lnSpc>
                <a:spcPct val="120000"/>
              </a:lnSpc>
              <a:spcBef>
                <a:spcPts val="0"/>
              </a:spcBef>
              <a:spcAft>
                <a:spcPct val="0"/>
              </a:spcAft>
              <a:buClr>
                <a:schemeClr val="tx1">
                  <a:lumMod val="65000"/>
                  <a:lumOff val="35000"/>
                </a:schemeClr>
              </a:buClr>
              <a:buSzTx/>
              <a:buFont typeface="Wingdings" pitchFamily="2" charset="2"/>
              <a:buChar char="§"/>
              <a:tabLst/>
              <a:defRPr kumimoji="0" lang="de-DE" sz="1800" b="0" i="0" u="none" strike="noStrike" kern="1200" cap="none" spc="0" normalizeH="0" baseline="0" noProof="0">
                <a:ln>
                  <a:noFill/>
                </a:ln>
                <a:solidFill>
                  <a:schemeClr val="tx1">
                    <a:lumMod val="65000"/>
                    <a:lumOff val="35000"/>
                  </a:schemeClr>
                </a:solidFill>
                <a:effectLst/>
                <a:uLnTx/>
                <a:uFillTx/>
                <a:ea typeface="ＭＳ Ｐゴシック" pitchFamily="-110" charset="-128"/>
                <a:cs typeface="ＭＳ Ｐゴシック" pitchFamily="-110" charset="-128"/>
              </a:defRPr>
            </a:lvl1pPr>
            <a:lvl2pPr marL="534988" marR="0" indent="-252000" algn="l" defTabSz="457200" rtl="0" eaLnBrk="1" fontAlgn="base" latinLnBrk="0" hangingPunct="1">
              <a:lnSpc>
                <a:spcPct val="120000"/>
              </a:lnSpc>
              <a:spcBef>
                <a:spcPts val="0"/>
              </a:spcBef>
              <a:spcAft>
                <a:spcPct val="0"/>
              </a:spcAft>
              <a:buClr>
                <a:schemeClr val="tx1">
                  <a:lumMod val="65000"/>
                  <a:lumOff val="35000"/>
                </a:schemeClr>
              </a:buClr>
              <a:buSzTx/>
              <a:buFont typeface="Arial" pitchFamily="34" charset="0"/>
              <a:buChar char="-"/>
              <a:tabLst/>
              <a:defRPr>
                <a:solidFill>
                  <a:schemeClr val="tx1">
                    <a:lumMod val="65000"/>
                    <a:lumOff val="35000"/>
                  </a:schemeClr>
                </a:solidFill>
              </a:defRPr>
            </a:lvl2pPr>
            <a:lvl3pPr marL="801688" marR="0" indent="-268288" algn="l" defTabSz="457200" rtl="0" eaLnBrk="1" fontAlgn="base" latinLnBrk="0" hangingPunct="1">
              <a:lnSpc>
                <a:spcPct val="120000"/>
              </a:lnSpc>
              <a:spcBef>
                <a:spcPts val="0"/>
              </a:spcBef>
              <a:spcAft>
                <a:spcPct val="0"/>
              </a:spcAft>
              <a:buClr>
                <a:schemeClr val="tx1">
                  <a:lumMod val="65000"/>
                  <a:lumOff val="35000"/>
                </a:schemeClr>
              </a:buClr>
              <a:buSzPct val="125000"/>
              <a:buFont typeface="Arial" pitchFamily="34" charset="0"/>
              <a:buChar char="•"/>
              <a:tabLst/>
              <a:defRPr>
                <a:solidFill>
                  <a:schemeClr val="tx1">
                    <a:lumMod val="65000"/>
                    <a:lumOff val="35000"/>
                  </a:schemeClr>
                </a:solidFill>
              </a:defRPr>
            </a:lvl3pPr>
            <a:lvl4pPr marL="1076325" marR="0" indent="-276225" algn="l" defTabSz="457200" rtl="0" eaLnBrk="1" fontAlgn="base" latinLnBrk="0" hangingPunct="1">
              <a:lnSpc>
                <a:spcPct val="120000"/>
              </a:lnSpc>
              <a:spcBef>
                <a:spcPts val="0"/>
              </a:spcBef>
              <a:spcAft>
                <a:spcPct val="0"/>
              </a:spcAft>
              <a:buClr>
                <a:schemeClr val="tx1">
                  <a:lumMod val="65000"/>
                  <a:lumOff val="35000"/>
                </a:schemeClr>
              </a:buClr>
              <a:buSzPct val="65000"/>
              <a:buFont typeface="Arial" pitchFamily="34" charset="0"/>
              <a:buChar char="►"/>
              <a:tabLst/>
              <a:defRPr>
                <a:solidFill>
                  <a:schemeClr val="tx1">
                    <a:lumMod val="65000"/>
                    <a:lumOff val="35000"/>
                  </a:schemeClr>
                </a:solidFill>
                <a:latin typeface="+mn-lt"/>
              </a:defRPr>
            </a:lvl4pPr>
            <a:lvl5pPr marL="1344613" marR="0" indent="-288000" algn="l" defTabSz="457200" rtl="0" eaLnBrk="1" fontAlgn="base" latinLnBrk="0" hangingPunct="1">
              <a:lnSpc>
                <a:spcPct val="120000"/>
              </a:lnSpc>
              <a:spcBef>
                <a:spcPts val="0"/>
              </a:spcBef>
              <a:spcAft>
                <a:spcPct val="0"/>
              </a:spcAft>
              <a:buClr>
                <a:schemeClr val="tx1">
                  <a:lumMod val="65000"/>
                  <a:lumOff val="35000"/>
                </a:schemeClr>
              </a:buClr>
              <a:buSzTx/>
              <a:buFont typeface="Courier New" pitchFamily="49" charset="0"/>
              <a:buChar char="o"/>
              <a:tabLst/>
              <a:defRPr>
                <a:solidFill>
                  <a:schemeClr val="tx1">
                    <a:lumMod val="65000"/>
                    <a:lumOff val="35000"/>
                  </a:schemeClr>
                </a:solidFill>
                <a:latin typeface="+mn-lt"/>
              </a:defRPr>
            </a:lvl5pPr>
          </a:lstStyle>
          <a:p>
            <a:pPr marL="269875" marR="0" lvl="0" indent="-269875" algn="l" defTabSz="457200" rtl="0" eaLnBrk="1" fontAlgn="base" latinLnBrk="0" hangingPunct="1">
              <a:lnSpc>
                <a:spcPct val="120000"/>
              </a:lnSpc>
              <a:spcBef>
                <a:spcPts val="0"/>
              </a:spcBef>
              <a:spcAft>
                <a:spcPct val="0"/>
              </a:spcAft>
              <a:buClr>
                <a:schemeClr val="tx1">
                  <a:lumMod val="65000"/>
                  <a:lumOff val="35000"/>
                </a:schemeClr>
              </a:buClr>
              <a:buSzTx/>
              <a:buFont typeface="Wingdings" pitchFamily="2" charset="2"/>
              <a:buChar char="§"/>
              <a:tabLst/>
              <a:defRPr/>
            </a:pPr>
            <a:r>
              <a:rPr kumimoji="0" lang="de-DE" sz="1800" b="0" i="0" u="none" strike="noStrike" kern="1200" cap="none" spc="0" normalizeH="0" baseline="0" noProof="0" smtClean="0">
                <a:ln>
                  <a:noFill/>
                </a:ln>
                <a:solidFill>
                  <a:schemeClr val="tx1">
                    <a:lumMod val="65000"/>
                    <a:lumOff val="35000"/>
                  </a:schemeClr>
                </a:solidFill>
                <a:effectLst/>
                <a:uLnTx/>
                <a:uFillTx/>
                <a:latin typeface="+mn-lt"/>
                <a:ea typeface="ＭＳ Ｐゴシック" pitchFamily="-110" charset="-128"/>
                <a:cs typeface="ＭＳ Ｐゴシック" pitchFamily="-110" charset="-128"/>
              </a:rPr>
              <a:t>Inhalt mit Fließtext und/oder Spiegelstrichen</a:t>
            </a:r>
          </a:p>
          <a:p>
            <a:pPr marL="534988" marR="0" lvl="1" indent="-268288" algn="l" defTabSz="457200" rtl="0" eaLnBrk="1" fontAlgn="base" latinLnBrk="0" hangingPunct="1">
              <a:lnSpc>
                <a:spcPct val="120000"/>
              </a:lnSpc>
              <a:spcBef>
                <a:spcPts val="0"/>
              </a:spcBef>
              <a:spcAft>
                <a:spcPct val="0"/>
              </a:spcAft>
              <a:buClr>
                <a:schemeClr val="tx1">
                  <a:lumMod val="65000"/>
                  <a:lumOff val="35000"/>
                </a:schemeClr>
              </a:buClr>
              <a:buSzTx/>
              <a:buFont typeface="Arial" pitchFamily="34" charset="0"/>
              <a:buChar char="-"/>
              <a:tabLst/>
              <a:defRPr/>
            </a:pPr>
            <a:r>
              <a:rPr kumimoji="0" lang="de-DE" sz="1800" b="0" i="0" u="none" strike="noStrike" kern="1200" cap="none" spc="0" normalizeH="0" baseline="0" noProof="0" smtClean="0">
                <a:ln>
                  <a:noFill/>
                </a:ln>
                <a:solidFill>
                  <a:schemeClr val="tx1">
                    <a:lumMod val="65000"/>
                    <a:lumOff val="35000"/>
                  </a:schemeClr>
                </a:solidFill>
                <a:effectLst/>
                <a:uLnTx/>
                <a:uFillTx/>
                <a:latin typeface="+mn-lt"/>
                <a:ea typeface="ＭＳ Ｐゴシック" pitchFamily="-110" charset="-128"/>
                <a:cs typeface="+mn-cs"/>
              </a:rPr>
              <a:t>Zweite Ebene</a:t>
            </a:r>
          </a:p>
          <a:p>
            <a:pPr marL="801688" marR="0" lvl="2" indent="-268288" algn="l" defTabSz="457200" rtl="0" eaLnBrk="1" fontAlgn="base" latinLnBrk="0" hangingPunct="1">
              <a:lnSpc>
                <a:spcPct val="120000"/>
              </a:lnSpc>
              <a:spcBef>
                <a:spcPts val="0"/>
              </a:spcBef>
              <a:spcAft>
                <a:spcPct val="0"/>
              </a:spcAft>
              <a:buClr>
                <a:schemeClr val="tx1">
                  <a:lumMod val="65000"/>
                  <a:lumOff val="35000"/>
                </a:schemeClr>
              </a:buClr>
              <a:buSzPct val="110000"/>
              <a:buFont typeface="Arial" pitchFamily="34" charset="0"/>
              <a:buChar char="•"/>
              <a:tabLst/>
              <a:defRPr/>
            </a:pPr>
            <a:r>
              <a:rPr kumimoji="0" lang="de-DE" sz="1800" b="0" i="0" u="none" strike="noStrike" kern="1200" cap="none" spc="0" normalizeH="0" baseline="0" noProof="0" smtClean="0">
                <a:ln>
                  <a:noFill/>
                </a:ln>
                <a:solidFill>
                  <a:schemeClr val="tx1">
                    <a:lumMod val="65000"/>
                    <a:lumOff val="35000"/>
                  </a:schemeClr>
                </a:solidFill>
                <a:effectLst/>
                <a:uLnTx/>
                <a:uFillTx/>
                <a:latin typeface="+mn-lt"/>
                <a:ea typeface="ＭＳ Ｐゴシック" pitchFamily="-110" charset="-128"/>
                <a:cs typeface="+mn-cs"/>
              </a:rPr>
              <a:t>Dritte Ebene</a:t>
            </a:r>
          </a:p>
          <a:p>
            <a:pPr marL="1076325" marR="0" lvl="3" indent="-276225" algn="l" defTabSz="457200" rtl="0" eaLnBrk="1" fontAlgn="base" latinLnBrk="0" hangingPunct="1">
              <a:lnSpc>
                <a:spcPct val="120000"/>
              </a:lnSpc>
              <a:spcBef>
                <a:spcPts val="0"/>
              </a:spcBef>
              <a:spcAft>
                <a:spcPct val="0"/>
              </a:spcAft>
              <a:buClr>
                <a:schemeClr val="tx1">
                  <a:lumMod val="65000"/>
                  <a:lumOff val="35000"/>
                </a:schemeClr>
              </a:buClr>
              <a:buSzPct val="65000"/>
              <a:buFont typeface="Arial" pitchFamily="34" charset="0"/>
              <a:buChar char="►"/>
              <a:tabLst/>
              <a:defRPr/>
            </a:pPr>
            <a:r>
              <a:rPr kumimoji="0" lang="de-DE" sz="1800" b="0" i="0" u="none" strike="noStrike" kern="1200" cap="none" spc="0" normalizeH="0" baseline="0" noProof="0" smtClean="0">
                <a:ln>
                  <a:noFill/>
                </a:ln>
                <a:solidFill>
                  <a:schemeClr val="tx1">
                    <a:lumMod val="65000"/>
                    <a:lumOff val="35000"/>
                  </a:schemeClr>
                </a:solidFill>
                <a:effectLst/>
                <a:uLnTx/>
                <a:uFillTx/>
                <a:latin typeface="Arial" pitchFamily="34" charset="0"/>
                <a:ea typeface="ＭＳ Ｐゴシック" pitchFamily="-110" charset="-128"/>
                <a:cs typeface="Arial" pitchFamily="34" charset="0"/>
              </a:rPr>
              <a:t>Vierte Ebene</a:t>
            </a:r>
          </a:p>
          <a:p>
            <a:pPr marL="1344613" marR="0" lvl="4" indent="-273050" algn="l" defTabSz="457200" rtl="0" eaLnBrk="1" fontAlgn="base" latinLnBrk="0" hangingPunct="1">
              <a:lnSpc>
                <a:spcPct val="120000"/>
              </a:lnSpc>
              <a:spcBef>
                <a:spcPts val="0"/>
              </a:spcBef>
              <a:spcAft>
                <a:spcPct val="0"/>
              </a:spcAft>
              <a:buClr>
                <a:schemeClr val="tx1">
                  <a:lumMod val="65000"/>
                  <a:lumOff val="35000"/>
                </a:schemeClr>
              </a:buClr>
              <a:buSzTx/>
              <a:buFont typeface="Courier New" pitchFamily="49" charset="0"/>
              <a:buChar char="o"/>
              <a:tabLst/>
              <a:defRPr/>
            </a:pPr>
            <a:r>
              <a:rPr kumimoji="0" lang="de-DE" sz="1800" b="0" i="0" u="none" strike="noStrike" kern="1200" cap="none" spc="0" normalizeH="0" baseline="0" noProof="0" smtClean="0">
                <a:ln>
                  <a:noFill/>
                </a:ln>
                <a:solidFill>
                  <a:schemeClr val="tx1">
                    <a:lumMod val="65000"/>
                    <a:lumOff val="35000"/>
                  </a:schemeClr>
                </a:solidFill>
                <a:effectLst/>
                <a:uLnTx/>
                <a:uFillTx/>
                <a:latin typeface="Arial" pitchFamily="34" charset="0"/>
                <a:ea typeface="ＭＳ Ｐゴシック" pitchFamily="-110" charset="-128"/>
                <a:cs typeface="Arial" pitchFamily="34" charset="0"/>
              </a:rPr>
              <a:t>Fünfte Ebene</a:t>
            </a:r>
            <a:endParaRPr kumimoji="0" lang="en-US" sz="1800" b="0" i="0" u="none" strike="noStrike" kern="1200" cap="none" spc="0" normalizeH="0" baseline="0" noProof="0" dirty="0">
              <a:ln>
                <a:noFill/>
              </a:ln>
              <a:solidFill>
                <a:schemeClr val="tx1">
                  <a:lumMod val="65000"/>
                  <a:lumOff val="35000"/>
                </a:schemeClr>
              </a:solidFill>
              <a:effectLst/>
              <a:uLnTx/>
              <a:uFillTx/>
              <a:latin typeface="Arial" pitchFamily="34" charset="0"/>
              <a:ea typeface="ＭＳ Ｐゴシック" pitchFamily="-110" charset="-128"/>
              <a:cs typeface="Arial" pitchFamily="34" charset="0"/>
            </a:endParaRPr>
          </a:p>
        </p:txBody>
      </p:sp>
      <p:pic>
        <p:nvPicPr>
          <p:cNvPr id="20" name="Bild 19" descr="kua-logo-ppt.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562396" y="440639"/>
            <a:ext cx="2258076" cy="600552"/>
          </a:xfrm>
          <a:prstGeom prst="rect">
            <a:avLst/>
          </a:prstGeom>
        </p:spPr>
      </p:pic>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Inhalt und Objekt">
    <p:spTree>
      <p:nvGrpSpPr>
        <p:cNvPr id="1" name=""/>
        <p:cNvGrpSpPr/>
        <p:nvPr/>
      </p:nvGrpSpPr>
      <p:grpSpPr>
        <a:xfrm>
          <a:off x="0" y="0"/>
          <a:ext cx="0" cy="0"/>
          <a:chOff x="0" y="0"/>
          <a:chExt cx="0" cy="0"/>
        </a:xfrm>
      </p:grpSpPr>
      <p:sp>
        <p:nvSpPr>
          <p:cNvPr id="4" name="Rectangle 9"/>
          <p:cNvSpPr>
            <a:spLocks noChangeArrowheads="1"/>
          </p:cNvSpPr>
          <p:nvPr userDrawn="1"/>
        </p:nvSpPr>
        <p:spPr bwMode="auto">
          <a:xfrm>
            <a:off x="6311900" y="128588"/>
            <a:ext cx="2717800" cy="1169987"/>
          </a:xfrm>
          <a:prstGeom prst="rect">
            <a:avLst/>
          </a:prstGeom>
          <a:solidFill>
            <a:schemeClr val="accent1">
              <a:alpha val="15000"/>
            </a:schemeClr>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5" name="Rectangle 9"/>
          <p:cNvSpPr>
            <a:spLocks noChangeArrowheads="1"/>
          </p:cNvSpPr>
          <p:nvPr userDrawn="1"/>
        </p:nvSpPr>
        <p:spPr bwMode="auto">
          <a:xfrm>
            <a:off x="103188" y="128588"/>
            <a:ext cx="6208712" cy="1169987"/>
          </a:xfrm>
          <a:prstGeom prst="rect">
            <a:avLst/>
          </a:prstGeom>
          <a:solidFill>
            <a:schemeClr val="accent1"/>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8" name="Rectangle 9"/>
          <p:cNvSpPr>
            <a:spLocks noChangeArrowheads="1"/>
          </p:cNvSpPr>
          <p:nvPr userDrawn="1"/>
        </p:nvSpPr>
        <p:spPr bwMode="auto">
          <a:xfrm>
            <a:off x="6315075" y="1320800"/>
            <a:ext cx="2717800" cy="100013"/>
          </a:xfrm>
          <a:prstGeom prst="rect">
            <a:avLst/>
          </a:prstGeom>
          <a:solidFill>
            <a:schemeClr val="accent1"/>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10" name="Rectangle 9"/>
          <p:cNvSpPr>
            <a:spLocks noChangeArrowheads="1"/>
          </p:cNvSpPr>
          <p:nvPr userDrawn="1"/>
        </p:nvSpPr>
        <p:spPr bwMode="auto">
          <a:xfrm>
            <a:off x="103188" y="1320800"/>
            <a:ext cx="6191250" cy="100013"/>
          </a:xfrm>
          <a:prstGeom prst="rect">
            <a:avLst/>
          </a:prstGeom>
          <a:solidFill>
            <a:schemeClr val="accent5"/>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21" name="Textplatzhalter 21"/>
          <p:cNvSpPr>
            <a:spLocks noGrp="1"/>
          </p:cNvSpPr>
          <p:nvPr>
            <p:ph type="body" sz="quarter" idx="11" hasCustomPrompt="1"/>
          </p:nvPr>
        </p:nvSpPr>
        <p:spPr>
          <a:xfrm>
            <a:off x="252000" y="1548000"/>
            <a:ext cx="8640000" cy="792000"/>
          </a:xfrm>
          <a:prstGeom prst="rect">
            <a:avLst/>
          </a:prstGeom>
        </p:spPr>
        <p:txBody>
          <a:bodyPr lIns="0" tIns="0" rIns="0" bIns="0"/>
          <a:lstStyle>
            <a:lvl1pPr marL="342900" marR="0" indent="-342900" algn="l" defTabSz="457200" rtl="0" eaLnBrk="0" fontAlgn="base" latinLnBrk="0" hangingPunct="0">
              <a:lnSpc>
                <a:spcPct val="100000"/>
              </a:lnSpc>
              <a:spcBef>
                <a:spcPct val="20000"/>
              </a:spcBef>
              <a:spcAft>
                <a:spcPct val="0"/>
              </a:spcAft>
              <a:buClrTx/>
              <a:buSzTx/>
              <a:buFontTx/>
              <a:buNone/>
              <a:tabLst/>
              <a:defRPr sz="2000" b="1" baseline="0">
                <a:solidFill>
                  <a:schemeClr val="accent1"/>
                </a:solidFill>
                <a:latin typeface="Arial" pitchFamily="34" charset="0"/>
                <a:cs typeface="Arial" pitchFamily="34" charset="0"/>
              </a:defRPr>
            </a:lvl1pPr>
          </a:lstStyle>
          <a:p>
            <a:pPr marL="342900" marR="0" lvl="0" indent="-342900" algn="l" defTabSz="457200" rtl="0" eaLnBrk="0" fontAlgn="base" latinLnBrk="0" hangingPunct="0">
              <a:lnSpc>
                <a:spcPct val="100000"/>
              </a:lnSpc>
              <a:spcBef>
                <a:spcPct val="20000"/>
              </a:spcBef>
              <a:spcAft>
                <a:spcPct val="0"/>
              </a:spcAft>
              <a:buClrTx/>
              <a:buSzTx/>
              <a:buFontTx/>
              <a:buNone/>
              <a:tabLst/>
              <a:defRPr/>
            </a:pPr>
            <a:r>
              <a:rPr kumimoji="0" lang="de-DE" sz="2000" b="1" i="0" u="none" strike="noStrike" kern="1200" cap="none" spc="0" normalizeH="0" baseline="0" noProof="0" dirty="0" smtClean="0">
                <a:ln>
                  <a:noFill/>
                </a:ln>
                <a:solidFill>
                  <a:schemeClr val="accent1"/>
                </a:solidFill>
                <a:effectLst/>
                <a:uLnTx/>
                <a:uFillTx/>
                <a:latin typeface="Arial" pitchFamily="34" charset="0"/>
                <a:ea typeface="ＭＳ Ｐゴシック" pitchFamily="-110" charset="-128"/>
                <a:cs typeface="Arial" pitchFamily="34" charset="0"/>
              </a:rPr>
              <a:t>Titel dieser Folie 1- oder 2zeilig</a:t>
            </a:r>
            <a:endParaRPr kumimoji="0" lang="de-DE" sz="2000" b="1" i="0" u="none" strike="noStrike" kern="1200" cap="none" spc="0" normalizeH="0" baseline="0" noProof="0" dirty="0">
              <a:ln>
                <a:noFill/>
              </a:ln>
              <a:solidFill>
                <a:schemeClr val="accent1"/>
              </a:solidFill>
              <a:effectLst/>
              <a:uLnTx/>
              <a:uFillTx/>
              <a:latin typeface="Arial" pitchFamily="34" charset="0"/>
              <a:ea typeface="ＭＳ Ｐゴシック" pitchFamily="-110" charset="-128"/>
              <a:cs typeface="Arial" pitchFamily="34" charset="0"/>
            </a:endParaRPr>
          </a:p>
        </p:txBody>
      </p:sp>
      <p:sp>
        <p:nvSpPr>
          <p:cNvPr id="14" name="Rectangle 9"/>
          <p:cNvSpPr>
            <a:spLocks noChangeArrowheads="1"/>
          </p:cNvSpPr>
          <p:nvPr userDrawn="1"/>
        </p:nvSpPr>
        <p:spPr bwMode="auto">
          <a:xfrm>
            <a:off x="103188" y="6465888"/>
            <a:ext cx="6191250" cy="287337"/>
          </a:xfrm>
          <a:prstGeom prst="rect">
            <a:avLst/>
          </a:prstGeom>
          <a:solidFill>
            <a:schemeClr val="accent5"/>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16" name="Rectangle 9"/>
          <p:cNvSpPr>
            <a:spLocks noChangeArrowheads="1"/>
          </p:cNvSpPr>
          <p:nvPr userDrawn="1"/>
        </p:nvSpPr>
        <p:spPr bwMode="auto">
          <a:xfrm>
            <a:off x="6315075" y="6465888"/>
            <a:ext cx="2717800" cy="287337"/>
          </a:xfrm>
          <a:prstGeom prst="rect">
            <a:avLst/>
          </a:prstGeom>
          <a:solidFill>
            <a:schemeClr val="accent1"/>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19" name="Foliennummernplatzhalter 6"/>
          <p:cNvSpPr>
            <a:spLocks noGrp="1"/>
          </p:cNvSpPr>
          <p:nvPr>
            <p:ph type="sldNum" sz="quarter" idx="14"/>
          </p:nvPr>
        </p:nvSpPr>
        <p:spPr>
          <a:xfrm>
            <a:off x="6553200" y="6465888"/>
            <a:ext cx="2133600" cy="282575"/>
          </a:xfrm>
        </p:spPr>
        <p:txBody>
          <a:bodyPr/>
          <a:lstStyle>
            <a:lvl1pPr>
              <a:defRPr/>
            </a:lvl1pPr>
          </a:lstStyle>
          <a:p>
            <a:fld id="{E5045889-7E2F-4890-8CF6-5AFCE2A9900D}" type="slidenum">
              <a:rPr lang="de-DE"/>
              <a:pPr/>
              <a:t>‹Nr.›</a:t>
            </a:fld>
            <a:endParaRPr lang="de-DE"/>
          </a:p>
        </p:txBody>
      </p:sp>
      <p:sp>
        <p:nvSpPr>
          <p:cNvPr id="22" name="Fußzeilenplatzhalter 5"/>
          <p:cNvSpPr>
            <a:spLocks noGrp="1"/>
          </p:cNvSpPr>
          <p:nvPr>
            <p:ph type="ftr" sz="quarter" idx="17"/>
          </p:nvPr>
        </p:nvSpPr>
        <p:spPr>
          <a:xfrm>
            <a:off x="468000" y="6469200"/>
            <a:ext cx="5446800" cy="255600"/>
          </a:xfrm>
          <a:prstGeom prst="rect">
            <a:avLst/>
          </a:prstGeom>
        </p:spPr>
        <p:txBody>
          <a:bodyPr lIns="90000" tIns="46800" rIns="90000" bIns="46800"/>
          <a:lstStyle>
            <a:lvl1pPr>
              <a:defRPr sz="1200">
                <a:solidFill>
                  <a:schemeClr val="bg1"/>
                </a:solidFill>
              </a:defRPr>
            </a:lvl1pPr>
          </a:lstStyle>
          <a:p>
            <a:r>
              <a:rPr lang="de-DE" smtClean="0"/>
              <a:t>Ort wo Präsentation gehalten wird, Datum der Präsentation</a:t>
            </a:r>
            <a:endParaRPr lang="de-DE" dirty="0"/>
          </a:p>
        </p:txBody>
      </p:sp>
      <p:sp>
        <p:nvSpPr>
          <p:cNvPr id="18" name="Datumsplatzhalter 4"/>
          <p:cNvSpPr>
            <a:spLocks noGrp="1"/>
          </p:cNvSpPr>
          <p:nvPr>
            <p:ph type="dt" sz="half" idx="2"/>
          </p:nvPr>
        </p:nvSpPr>
        <p:spPr>
          <a:xfrm>
            <a:off x="252000" y="396000"/>
            <a:ext cx="5760000" cy="684000"/>
          </a:xfrm>
          <a:prstGeom prst="rect">
            <a:avLst/>
          </a:prstGeom>
        </p:spPr>
        <p:txBody>
          <a:bodyPr lIns="0" tIns="0" rIns="0" bIns="0"/>
          <a:lstStyle>
            <a:lvl1pPr>
              <a:defRPr sz="1600" b="1">
                <a:solidFill>
                  <a:schemeClr val="bg1"/>
                </a:solidFill>
              </a:defRPr>
            </a:lvl1pPr>
          </a:lstStyle>
          <a:p>
            <a:r>
              <a:rPr lang="de-DE" smtClean="0"/>
              <a:t>Titel der Präsentation</a:t>
            </a:r>
            <a:endParaRPr lang="de-DE" dirty="0"/>
          </a:p>
        </p:txBody>
      </p:sp>
      <p:sp>
        <p:nvSpPr>
          <p:cNvPr id="24" name="Inhaltsplatzhalter 20"/>
          <p:cNvSpPr>
            <a:spLocks noGrp="1"/>
          </p:cNvSpPr>
          <p:nvPr>
            <p:ph sz="quarter" idx="13" hasCustomPrompt="1"/>
          </p:nvPr>
        </p:nvSpPr>
        <p:spPr>
          <a:xfrm>
            <a:off x="252000" y="2412000"/>
            <a:ext cx="2880000" cy="3924000"/>
          </a:xfrm>
          <a:prstGeom prst="rect">
            <a:avLst/>
          </a:prstGeom>
        </p:spPr>
        <p:txBody>
          <a:bodyPr vert="horz" lIns="0" tIns="0" rIns="0" bIns="0"/>
          <a:lstStyle>
            <a:lvl1pPr marL="269875" marR="0" indent="-269875" algn="l" defTabSz="457200" rtl="0" eaLnBrk="1" fontAlgn="base" latinLnBrk="0" hangingPunct="1">
              <a:lnSpc>
                <a:spcPct val="120000"/>
              </a:lnSpc>
              <a:spcBef>
                <a:spcPts val="0"/>
              </a:spcBef>
              <a:spcAft>
                <a:spcPct val="0"/>
              </a:spcAft>
              <a:buClr>
                <a:schemeClr val="tx1">
                  <a:lumMod val="65000"/>
                  <a:lumOff val="35000"/>
                </a:schemeClr>
              </a:buClr>
              <a:buSzTx/>
              <a:buFont typeface="Wingdings" pitchFamily="2" charset="2"/>
              <a:buChar char="§"/>
              <a:tabLst/>
              <a:defRPr kumimoji="0" lang="de-DE" sz="1800" b="0" i="0" u="none" strike="noStrike" kern="1200" cap="none" spc="0" normalizeH="0" baseline="0" noProof="0">
                <a:ln>
                  <a:noFill/>
                </a:ln>
                <a:solidFill>
                  <a:schemeClr val="tx1">
                    <a:lumMod val="65000"/>
                    <a:lumOff val="35000"/>
                  </a:schemeClr>
                </a:solidFill>
                <a:effectLst/>
                <a:uLnTx/>
                <a:uFillTx/>
                <a:ea typeface="ＭＳ Ｐゴシック" pitchFamily="-110" charset="-128"/>
                <a:cs typeface="ＭＳ Ｐゴシック" pitchFamily="-110" charset="-128"/>
              </a:defRPr>
            </a:lvl1pPr>
            <a:lvl2pPr marL="534988" marR="0" indent="-252000" algn="l" defTabSz="457200" rtl="0" eaLnBrk="1" fontAlgn="base" latinLnBrk="0" hangingPunct="1">
              <a:lnSpc>
                <a:spcPct val="120000"/>
              </a:lnSpc>
              <a:spcBef>
                <a:spcPts val="0"/>
              </a:spcBef>
              <a:spcAft>
                <a:spcPct val="0"/>
              </a:spcAft>
              <a:buClr>
                <a:schemeClr val="tx1">
                  <a:lumMod val="65000"/>
                  <a:lumOff val="35000"/>
                </a:schemeClr>
              </a:buClr>
              <a:buSzTx/>
              <a:buFont typeface="Arial" pitchFamily="34" charset="0"/>
              <a:buChar char="-"/>
              <a:tabLst/>
              <a:defRPr>
                <a:solidFill>
                  <a:schemeClr val="tx1">
                    <a:lumMod val="65000"/>
                    <a:lumOff val="35000"/>
                  </a:schemeClr>
                </a:solidFill>
              </a:defRPr>
            </a:lvl2pPr>
            <a:lvl3pPr marL="801688" marR="0" indent="-268288" algn="l" defTabSz="457200" rtl="0" eaLnBrk="1" fontAlgn="base" latinLnBrk="0" hangingPunct="1">
              <a:lnSpc>
                <a:spcPct val="120000"/>
              </a:lnSpc>
              <a:spcBef>
                <a:spcPts val="0"/>
              </a:spcBef>
              <a:spcAft>
                <a:spcPct val="0"/>
              </a:spcAft>
              <a:buClr>
                <a:schemeClr val="tx1">
                  <a:lumMod val="65000"/>
                  <a:lumOff val="35000"/>
                </a:schemeClr>
              </a:buClr>
              <a:buSzPct val="125000"/>
              <a:buFont typeface="Arial" pitchFamily="34" charset="0"/>
              <a:buChar char="•"/>
              <a:tabLst/>
              <a:defRPr>
                <a:solidFill>
                  <a:schemeClr val="tx1">
                    <a:lumMod val="65000"/>
                    <a:lumOff val="35000"/>
                  </a:schemeClr>
                </a:solidFill>
              </a:defRPr>
            </a:lvl3pPr>
            <a:lvl4pPr marL="1076325" marR="0" indent="-276225" algn="l" defTabSz="457200" rtl="0" eaLnBrk="1" fontAlgn="base" latinLnBrk="0" hangingPunct="1">
              <a:lnSpc>
                <a:spcPct val="120000"/>
              </a:lnSpc>
              <a:spcBef>
                <a:spcPts val="0"/>
              </a:spcBef>
              <a:spcAft>
                <a:spcPct val="0"/>
              </a:spcAft>
              <a:buClr>
                <a:schemeClr val="tx1">
                  <a:lumMod val="65000"/>
                  <a:lumOff val="35000"/>
                </a:schemeClr>
              </a:buClr>
              <a:buSzPct val="65000"/>
              <a:buFont typeface="Arial" pitchFamily="34" charset="0"/>
              <a:buChar char="►"/>
              <a:tabLst/>
              <a:defRPr baseline="0">
                <a:solidFill>
                  <a:schemeClr val="tx1">
                    <a:lumMod val="65000"/>
                    <a:lumOff val="35000"/>
                  </a:schemeClr>
                </a:solidFill>
                <a:latin typeface="+mn-lt"/>
              </a:defRPr>
            </a:lvl4pPr>
            <a:lvl5pPr marL="1344613" marR="0" indent="-288000" algn="l" defTabSz="457200" rtl="0" eaLnBrk="1" fontAlgn="base" latinLnBrk="0" hangingPunct="1">
              <a:lnSpc>
                <a:spcPct val="120000"/>
              </a:lnSpc>
              <a:spcBef>
                <a:spcPts val="0"/>
              </a:spcBef>
              <a:spcAft>
                <a:spcPct val="0"/>
              </a:spcAft>
              <a:buClr>
                <a:schemeClr val="tx1">
                  <a:lumMod val="65000"/>
                  <a:lumOff val="35000"/>
                </a:schemeClr>
              </a:buClr>
              <a:buSzTx/>
              <a:buFont typeface="Courier New" pitchFamily="49" charset="0"/>
              <a:buChar char="o"/>
              <a:tabLst/>
              <a:defRPr baseline="0">
                <a:solidFill>
                  <a:schemeClr val="tx1">
                    <a:lumMod val="65000"/>
                    <a:lumOff val="35000"/>
                  </a:schemeClr>
                </a:solidFill>
                <a:latin typeface="+mn-lt"/>
              </a:defRPr>
            </a:lvl5pPr>
          </a:lstStyle>
          <a:p>
            <a:pPr marL="269875" marR="0" lvl="0" indent="-269875" algn="l" defTabSz="457200" rtl="0" eaLnBrk="1" fontAlgn="base" latinLnBrk="0" hangingPunct="1">
              <a:lnSpc>
                <a:spcPct val="120000"/>
              </a:lnSpc>
              <a:spcBef>
                <a:spcPts val="0"/>
              </a:spcBef>
              <a:spcAft>
                <a:spcPct val="0"/>
              </a:spcAft>
              <a:buClr>
                <a:schemeClr val="tx1">
                  <a:lumMod val="65000"/>
                  <a:lumOff val="35000"/>
                </a:schemeClr>
              </a:buClr>
              <a:buSzTx/>
              <a:buFont typeface="Wingdings" pitchFamily="2" charset="2"/>
              <a:buChar char="§"/>
              <a:tabLst/>
              <a:defRPr/>
            </a:pPr>
            <a:r>
              <a:rPr kumimoji="0" lang="de-DE" sz="1800" b="0" i="0" u="none" strike="noStrike" kern="1200" cap="none" spc="0" normalizeH="0" baseline="0" noProof="0" smtClean="0">
                <a:ln>
                  <a:noFill/>
                </a:ln>
                <a:solidFill>
                  <a:schemeClr val="tx1">
                    <a:lumMod val="65000"/>
                    <a:lumOff val="35000"/>
                  </a:schemeClr>
                </a:solidFill>
                <a:effectLst/>
                <a:uLnTx/>
                <a:uFillTx/>
                <a:latin typeface="+mn-lt"/>
                <a:ea typeface="ＭＳ Ｐゴシック" pitchFamily="-110" charset="-128"/>
                <a:cs typeface="ＭＳ Ｐゴシック" pitchFamily="-110" charset="-128"/>
              </a:rPr>
              <a:t>Inhalt mit Fließtext und/oder Spiegelstrichen</a:t>
            </a:r>
          </a:p>
          <a:p>
            <a:pPr lvl="1"/>
            <a:r>
              <a:rPr lang="de-DE" smtClean="0"/>
              <a:t>Zweite Ebene</a:t>
            </a:r>
          </a:p>
          <a:p>
            <a:pPr lvl="2"/>
            <a:r>
              <a:rPr lang="de-DE" smtClean="0"/>
              <a:t>Dritte Ebene</a:t>
            </a:r>
          </a:p>
          <a:p>
            <a:pPr lvl="3"/>
            <a:r>
              <a:rPr lang="de-DE" smtClean="0"/>
              <a:t>Vierte Ebene</a:t>
            </a:r>
          </a:p>
          <a:p>
            <a:pPr lvl="4"/>
            <a:r>
              <a:rPr lang="de-DE" smtClean="0"/>
              <a:t>Fünfte Ebene</a:t>
            </a:r>
          </a:p>
          <a:p>
            <a:pPr marL="1344613" marR="0" lvl="4" indent="-273050" algn="l" defTabSz="457200" rtl="0" eaLnBrk="1" fontAlgn="base" latinLnBrk="0" hangingPunct="1">
              <a:lnSpc>
                <a:spcPct val="120000"/>
              </a:lnSpc>
              <a:spcBef>
                <a:spcPts val="0"/>
              </a:spcBef>
              <a:spcAft>
                <a:spcPct val="0"/>
              </a:spcAft>
              <a:buClr>
                <a:schemeClr val="tx1">
                  <a:lumMod val="65000"/>
                  <a:lumOff val="35000"/>
                </a:schemeClr>
              </a:buClr>
              <a:buSzTx/>
              <a:buFont typeface="Courier New" pitchFamily="49" charset="0"/>
              <a:buChar char="o"/>
              <a:tabLst/>
              <a:defRPr/>
            </a:pPr>
            <a:endParaRPr kumimoji="0" lang="en-US" sz="1800" b="0" i="0" u="none" strike="noStrike" kern="1200" cap="none" spc="0" normalizeH="0" baseline="0" noProof="0" smtClean="0">
              <a:ln>
                <a:noFill/>
              </a:ln>
              <a:solidFill>
                <a:schemeClr val="tx1">
                  <a:lumMod val="65000"/>
                  <a:lumOff val="35000"/>
                </a:schemeClr>
              </a:solidFill>
              <a:effectLst/>
              <a:uLnTx/>
              <a:uFillTx/>
              <a:latin typeface="Arial" pitchFamily="34" charset="0"/>
              <a:ea typeface="ＭＳ Ｐゴシック" pitchFamily="-110" charset="-128"/>
              <a:cs typeface="Arial" pitchFamily="34" charset="0"/>
            </a:endParaRPr>
          </a:p>
        </p:txBody>
      </p:sp>
      <p:sp>
        <p:nvSpPr>
          <p:cNvPr id="25" name="Inhaltsplatzhalter 20"/>
          <p:cNvSpPr>
            <a:spLocks noGrp="1"/>
          </p:cNvSpPr>
          <p:nvPr>
            <p:ph sz="quarter" idx="19" hasCustomPrompt="1"/>
          </p:nvPr>
        </p:nvSpPr>
        <p:spPr>
          <a:xfrm>
            <a:off x="3492000" y="2412000"/>
            <a:ext cx="5400000" cy="3924000"/>
          </a:xfrm>
          <a:prstGeom prst="rect">
            <a:avLst/>
          </a:prstGeom>
        </p:spPr>
        <p:txBody>
          <a:bodyPr vert="horz" lIns="0" tIns="0" rIns="0" bIns="0"/>
          <a:lstStyle>
            <a:lvl1pPr marL="269875" marR="0" indent="-269875" algn="l" defTabSz="457200" rtl="0" eaLnBrk="1" fontAlgn="base" latinLnBrk="0" hangingPunct="1">
              <a:lnSpc>
                <a:spcPct val="120000"/>
              </a:lnSpc>
              <a:spcBef>
                <a:spcPts val="0"/>
              </a:spcBef>
              <a:spcAft>
                <a:spcPct val="0"/>
              </a:spcAft>
              <a:buClr>
                <a:schemeClr val="tx1">
                  <a:lumMod val="65000"/>
                  <a:lumOff val="35000"/>
                </a:schemeClr>
              </a:buClr>
              <a:buSzTx/>
              <a:buFont typeface="Wingdings" pitchFamily="2" charset="2"/>
              <a:buChar char="§"/>
              <a:tabLst/>
              <a:defRPr kumimoji="0" lang="de-DE" sz="1800" b="0" i="0" u="none" strike="noStrike" kern="1200" cap="none" spc="0" normalizeH="0" baseline="0" noProof="0">
                <a:ln>
                  <a:noFill/>
                </a:ln>
                <a:solidFill>
                  <a:schemeClr val="tx1">
                    <a:lumMod val="65000"/>
                    <a:lumOff val="35000"/>
                  </a:schemeClr>
                </a:solidFill>
                <a:effectLst/>
                <a:uLnTx/>
                <a:uFillTx/>
                <a:ea typeface="ＭＳ Ｐゴシック" pitchFamily="-110" charset="-128"/>
                <a:cs typeface="ＭＳ Ｐゴシック" pitchFamily="-110" charset="-128"/>
              </a:defRPr>
            </a:lvl1pPr>
            <a:lvl2pPr marL="534988" marR="0" indent="-252000" algn="l" defTabSz="457200" rtl="0" eaLnBrk="1" fontAlgn="base" latinLnBrk="0" hangingPunct="1">
              <a:lnSpc>
                <a:spcPct val="120000"/>
              </a:lnSpc>
              <a:spcBef>
                <a:spcPts val="0"/>
              </a:spcBef>
              <a:spcAft>
                <a:spcPct val="0"/>
              </a:spcAft>
              <a:buClr>
                <a:schemeClr val="tx1">
                  <a:lumMod val="65000"/>
                  <a:lumOff val="35000"/>
                </a:schemeClr>
              </a:buClr>
              <a:buSzTx/>
              <a:buFont typeface="Arial" pitchFamily="34" charset="0"/>
              <a:buChar char="-"/>
              <a:tabLst/>
              <a:defRPr baseline="0">
                <a:solidFill>
                  <a:schemeClr val="tx1">
                    <a:lumMod val="65000"/>
                    <a:lumOff val="35000"/>
                  </a:schemeClr>
                </a:solidFill>
              </a:defRPr>
            </a:lvl2pPr>
            <a:lvl3pPr marL="801688" marR="0" indent="-268288" algn="l" defTabSz="457200" rtl="0" eaLnBrk="1" fontAlgn="base" latinLnBrk="0" hangingPunct="1">
              <a:lnSpc>
                <a:spcPct val="120000"/>
              </a:lnSpc>
              <a:spcBef>
                <a:spcPts val="0"/>
              </a:spcBef>
              <a:spcAft>
                <a:spcPct val="0"/>
              </a:spcAft>
              <a:buClr>
                <a:schemeClr val="tx1">
                  <a:lumMod val="65000"/>
                  <a:lumOff val="35000"/>
                </a:schemeClr>
              </a:buClr>
              <a:buSzPct val="125000"/>
              <a:buFont typeface="Arial" pitchFamily="34" charset="0"/>
              <a:buChar char="•"/>
              <a:tabLst/>
              <a:defRPr baseline="0">
                <a:solidFill>
                  <a:schemeClr val="tx1">
                    <a:lumMod val="65000"/>
                    <a:lumOff val="35000"/>
                  </a:schemeClr>
                </a:solidFill>
              </a:defRPr>
            </a:lvl3pPr>
            <a:lvl4pPr marL="1076325" marR="0" indent="-276225" algn="l" defTabSz="457200" rtl="0" eaLnBrk="1" fontAlgn="base" latinLnBrk="0" hangingPunct="1">
              <a:lnSpc>
                <a:spcPct val="120000"/>
              </a:lnSpc>
              <a:spcBef>
                <a:spcPts val="0"/>
              </a:spcBef>
              <a:spcAft>
                <a:spcPct val="0"/>
              </a:spcAft>
              <a:buClr>
                <a:schemeClr val="tx1">
                  <a:lumMod val="65000"/>
                  <a:lumOff val="35000"/>
                </a:schemeClr>
              </a:buClr>
              <a:buSzPct val="65000"/>
              <a:buFont typeface="Arial" pitchFamily="34" charset="0"/>
              <a:buChar char="►"/>
              <a:tabLst/>
              <a:defRPr baseline="0">
                <a:solidFill>
                  <a:schemeClr val="tx1">
                    <a:lumMod val="65000"/>
                    <a:lumOff val="35000"/>
                  </a:schemeClr>
                </a:solidFill>
                <a:latin typeface="+mn-lt"/>
              </a:defRPr>
            </a:lvl4pPr>
            <a:lvl5pPr marL="1344613" marR="0" indent="-288000" algn="l" defTabSz="457200" rtl="0" eaLnBrk="1" fontAlgn="base" latinLnBrk="0" hangingPunct="1">
              <a:lnSpc>
                <a:spcPct val="120000"/>
              </a:lnSpc>
              <a:spcBef>
                <a:spcPts val="0"/>
              </a:spcBef>
              <a:spcAft>
                <a:spcPct val="0"/>
              </a:spcAft>
              <a:buClr>
                <a:schemeClr val="tx1">
                  <a:lumMod val="65000"/>
                  <a:lumOff val="35000"/>
                </a:schemeClr>
              </a:buClr>
              <a:buSzTx/>
              <a:buFont typeface="Courier New" pitchFamily="49" charset="0"/>
              <a:buChar char="o"/>
              <a:tabLst/>
              <a:defRPr baseline="0">
                <a:solidFill>
                  <a:schemeClr val="tx1">
                    <a:lumMod val="65000"/>
                    <a:lumOff val="35000"/>
                  </a:schemeClr>
                </a:solidFill>
                <a:latin typeface="+mn-lt"/>
              </a:defRPr>
            </a:lvl5pPr>
          </a:lstStyle>
          <a:p>
            <a:pPr marL="269875" marR="0" lvl="0" indent="-269875" algn="l" defTabSz="457200" rtl="0" eaLnBrk="1" fontAlgn="base" latinLnBrk="0" hangingPunct="1">
              <a:lnSpc>
                <a:spcPct val="120000"/>
              </a:lnSpc>
              <a:spcBef>
                <a:spcPts val="0"/>
              </a:spcBef>
              <a:spcAft>
                <a:spcPct val="0"/>
              </a:spcAft>
              <a:buClr>
                <a:schemeClr val="tx1">
                  <a:lumMod val="65000"/>
                  <a:lumOff val="35000"/>
                </a:schemeClr>
              </a:buClr>
              <a:buSzTx/>
              <a:buFont typeface="Wingdings" pitchFamily="2" charset="2"/>
              <a:buChar char="§"/>
              <a:tabLst/>
              <a:defRPr/>
            </a:pPr>
            <a:r>
              <a:rPr kumimoji="0" lang="de-DE" sz="1800" b="0" i="0" u="none" strike="noStrike" kern="1200" cap="none" spc="0" normalizeH="0" baseline="0" noProof="0" smtClean="0">
                <a:ln>
                  <a:noFill/>
                </a:ln>
                <a:solidFill>
                  <a:schemeClr val="tx1">
                    <a:lumMod val="65000"/>
                    <a:lumOff val="35000"/>
                  </a:schemeClr>
                </a:solidFill>
                <a:effectLst/>
                <a:uLnTx/>
                <a:uFillTx/>
                <a:latin typeface="+mn-lt"/>
                <a:ea typeface="ＭＳ Ｐゴシック" pitchFamily="-110" charset="-128"/>
                <a:cs typeface="ＭＳ Ｐゴシック" pitchFamily="-110" charset="-128"/>
              </a:rPr>
              <a:t>Inhalt mit Fließtext und/oder Spiegelstrichen</a:t>
            </a:r>
          </a:p>
          <a:p>
            <a:pPr lvl="1"/>
            <a:r>
              <a:rPr lang="de-DE" smtClean="0"/>
              <a:t>Zweite Ebene</a:t>
            </a:r>
          </a:p>
          <a:p>
            <a:pPr lvl="2"/>
            <a:r>
              <a:rPr lang="de-DE" smtClean="0"/>
              <a:t>Dritte Ebene</a:t>
            </a:r>
          </a:p>
          <a:p>
            <a:pPr lvl="3"/>
            <a:r>
              <a:rPr lang="de-DE" smtClean="0"/>
              <a:t>Vierte Ebene</a:t>
            </a:r>
          </a:p>
          <a:p>
            <a:pPr lvl="4"/>
            <a:r>
              <a:rPr lang="de-DE" smtClean="0"/>
              <a:t>Fünfte Ebene</a:t>
            </a:r>
            <a:endParaRPr kumimoji="0" lang="en-US" sz="1800" b="0" i="0" u="none" strike="noStrike" kern="1200" cap="none" spc="0" normalizeH="0" baseline="0" noProof="0" smtClean="0">
              <a:ln>
                <a:noFill/>
              </a:ln>
              <a:solidFill>
                <a:schemeClr val="tx1">
                  <a:lumMod val="65000"/>
                  <a:lumOff val="35000"/>
                </a:schemeClr>
              </a:solidFill>
              <a:effectLst/>
              <a:uLnTx/>
              <a:uFillTx/>
              <a:latin typeface="Arial" pitchFamily="34" charset="0"/>
              <a:ea typeface="ＭＳ Ｐゴシック" pitchFamily="-110" charset="-128"/>
              <a:cs typeface="Arial" pitchFamily="34" charset="0"/>
            </a:endParaRPr>
          </a:p>
        </p:txBody>
      </p:sp>
      <p:pic>
        <p:nvPicPr>
          <p:cNvPr id="17" name="Bild 16" descr="kua-logo-ppt.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562396" y="440639"/>
            <a:ext cx="2258076" cy="600552"/>
          </a:xfrm>
          <a:prstGeom prst="rect">
            <a:avLst/>
          </a:prstGeom>
        </p:spPr>
      </p:pic>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Weißes Blatt mit Fußzeile">
    <p:spTree>
      <p:nvGrpSpPr>
        <p:cNvPr id="1" name=""/>
        <p:cNvGrpSpPr/>
        <p:nvPr/>
      </p:nvGrpSpPr>
      <p:grpSpPr>
        <a:xfrm>
          <a:off x="0" y="0"/>
          <a:ext cx="0" cy="0"/>
          <a:chOff x="0" y="0"/>
          <a:chExt cx="0" cy="0"/>
        </a:xfrm>
      </p:grpSpPr>
      <p:sp>
        <p:nvSpPr>
          <p:cNvPr id="6" name="Textplatzhalter 11"/>
          <p:cNvSpPr>
            <a:spLocks noGrp="1"/>
          </p:cNvSpPr>
          <p:nvPr>
            <p:ph type="body" sz="quarter" idx="16" hasCustomPrompt="1"/>
          </p:nvPr>
        </p:nvSpPr>
        <p:spPr>
          <a:xfrm>
            <a:off x="155575" y="334963"/>
            <a:ext cx="5481638" cy="369887"/>
          </a:xfrm>
          <a:prstGeom prst="rect">
            <a:avLst/>
          </a:prstGeom>
        </p:spPr>
        <p:txBody>
          <a:bodyPr/>
          <a:lstStyle>
            <a:lvl1pPr>
              <a:buFontTx/>
              <a:buNone/>
              <a:defRPr sz="1600" b="1">
                <a:solidFill>
                  <a:schemeClr val="accent1"/>
                </a:solidFill>
                <a:latin typeface="Arial" pitchFamily="34" charset="0"/>
                <a:cs typeface="Arial" pitchFamily="34" charset="0"/>
              </a:defRPr>
            </a:lvl1pPr>
          </a:lstStyle>
          <a:p>
            <a:r>
              <a:rPr lang="de-DE" dirty="0" smtClean="0"/>
              <a:t>Titel Präsentation</a:t>
            </a:r>
            <a:endParaRPr lang="de-DE" sz="1600" dirty="0"/>
          </a:p>
        </p:txBody>
      </p:sp>
      <p:sp>
        <p:nvSpPr>
          <p:cNvPr id="13" name="Bildplatzhalter 12"/>
          <p:cNvSpPr>
            <a:spLocks noGrp="1"/>
          </p:cNvSpPr>
          <p:nvPr>
            <p:ph type="pic" sz="quarter" idx="18" hasCustomPrompt="1"/>
          </p:nvPr>
        </p:nvSpPr>
        <p:spPr>
          <a:xfrm>
            <a:off x="216000" y="972000"/>
            <a:ext cx="8640000" cy="5400000"/>
          </a:xfrm>
          <a:prstGeom prst="rect">
            <a:avLst/>
          </a:prstGeom>
        </p:spPr>
        <p:txBody>
          <a:bodyPr lIns="0" tIns="0" rIns="0" bIns="0"/>
          <a:lstStyle>
            <a:lvl1pPr>
              <a:buFontTx/>
              <a:buNone/>
              <a:defRPr sz="1800">
                <a:solidFill>
                  <a:schemeClr val="tx1">
                    <a:lumMod val="65000"/>
                    <a:lumOff val="35000"/>
                  </a:schemeClr>
                </a:solidFill>
                <a:latin typeface="Arial" pitchFamily="34" charset="0"/>
                <a:cs typeface="Arial" pitchFamily="34" charset="0"/>
              </a:defRPr>
            </a:lvl1pPr>
          </a:lstStyle>
          <a:p>
            <a:r>
              <a:rPr lang="de-DE" smtClean="0"/>
              <a:t>Bild mit Klick auf das Symbol einfügen</a:t>
            </a:r>
            <a:endParaRPr lang="de-DE" dirty="0" smtClean="0"/>
          </a:p>
        </p:txBody>
      </p:sp>
      <p:sp>
        <p:nvSpPr>
          <p:cNvPr id="12" name="Rectangle 9"/>
          <p:cNvSpPr>
            <a:spLocks noChangeArrowheads="1"/>
          </p:cNvSpPr>
          <p:nvPr userDrawn="1"/>
        </p:nvSpPr>
        <p:spPr bwMode="auto">
          <a:xfrm>
            <a:off x="103188" y="6465888"/>
            <a:ext cx="6191250" cy="287337"/>
          </a:xfrm>
          <a:prstGeom prst="rect">
            <a:avLst/>
          </a:prstGeom>
          <a:solidFill>
            <a:schemeClr val="accent5"/>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14" name="Rectangle 9"/>
          <p:cNvSpPr>
            <a:spLocks noChangeArrowheads="1"/>
          </p:cNvSpPr>
          <p:nvPr userDrawn="1"/>
        </p:nvSpPr>
        <p:spPr bwMode="auto">
          <a:xfrm>
            <a:off x="6315075" y="6465888"/>
            <a:ext cx="2717800" cy="287337"/>
          </a:xfrm>
          <a:prstGeom prst="rect">
            <a:avLst/>
          </a:prstGeom>
          <a:solidFill>
            <a:schemeClr val="accent1"/>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15" name="Foliennummernplatzhalter 6"/>
          <p:cNvSpPr>
            <a:spLocks noGrp="1"/>
          </p:cNvSpPr>
          <p:nvPr>
            <p:ph type="sldNum" sz="quarter" idx="4"/>
          </p:nvPr>
        </p:nvSpPr>
        <p:spPr>
          <a:xfrm>
            <a:off x="6553200" y="6465888"/>
            <a:ext cx="2133600" cy="282575"/>
          </a:xfrm>
          <a:prstGeom prst="rect">
            <a:avLst/>
          </a:prstGeom>
        </p:spPr>
        <p:txBody>
          <a:bodyPr/>
          <a:lstStyle>
            <a:lvl1pPr algn="r">
              <a:defRPr sz="1200">
                <a:solidFill>
                  <a:schemeClr val="bg1"/>
                </a:solidFill>
              </a:defRPr>
            </a:lvl1pPr>
          </a:lstStyle>
          <a:p>
            <a:fld id="{E5045889-7E2F-4890-8CF6-5AFCE2A9900D}" type="slidenum">
              <a:rPr lang="de-DE" smtClean="0"/>
              <a:pPr/>
              <a:t>‹Nr.›</a:t>
            </a:fld>
            <a:endParaRPr lang="de-DE" dirty="0"/>
          </a:p>
        </p:txBody>
      </p:sp>
      <p:sp>
        <p:nvSpPr>
          <p:cNvPr id="16" name="Fußzeilenplatzhalter 5"/>
          <p:cNvSpPr>
            <a:spLocks noGrp="1"/>
          </p:cNvSpPr>
          <p:nvPr>
            <p:ph type="ftr" sz="quarter" idx="3"/>
          </p:nvPr>
        </p:nvSpPr>
        <p:spPr>
          <a:xfrm>
            <a:off x="468000" y="6469200"/>
            <a:ext cx="5446800" cy="255600"/>
          </a:xfrm>
          <a:prstGeom prst="rect">
            <a:avLst/>
          </a:prstGeom>
        </p:spPr>
        <p:txBody>
          <a:bodyPr lIns="90000" tIns="46800" rIns="90000" bIns="46800"/>
          <a:lstStyle>
            <a:lvl1pPr>
              <a:defRPr sz="1200">
                <a:solidFill>
                  <a:schemeClr val="bg1"/>
                </a:solidFill>
              </a:defRPr>
            </a:lvl1pPr>
          </a:lstStyle>
          <a:p>
            <a:r>
              <a:rPr lang="de-DE" smtClean="0"/>
              <a:t>Ort wo Präsentation gehalten wird, Datum der Präsentation</a:t>
            </a:r>
            <a:endParaRPr lang="de-DE"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Weißes Blatt ohne Fußzeile">
    <p:spTree>
      <p:nvGrpSpPr>
        <p:cNvPr id="1" name=""/>
        <p:cNvGrpSpPr/>
        <p:nvPr/>
      </p:nvGrpSpPr>
      <p:grpSpPr>
        <a:xfrm>
          <a:off x="0" y="0"/>
          <a:ext cx="0" cy="0"/>
          <a:chOff x="0" y="0"/>
          <a:chExt cx="0" cy="0"/>
        </a:xfrm>
      </p:grpSpPr>
      <p:sp>
        <p:nvSpPr>
          <p:cNvPr id="6" name="Textplatzhalter 11"/>
          <p:cNvSpPr>
            <a:spLocks noGrp="1"/>
          </p:cNvSpPr>
          <p:nvPr>
            <p:ph type="body" sz="quarter" idx="16" hasCustomPrompt="1"/>
          </p:nvPr>
        </p:nvSpPr>
        <p:spPr>
          <a:xfrm>
            <a:off x="155575" y="334963"/>
            <a:ext cx="5481638" cy="369887"/>
          </a:xfrm>
          <a:prstGeom prst="rect">
            <a:avLst/>
          </a:prstGeom>
        </p:spPr>
        <p:txBody>
          <a:bodyPr/>
          <a:lstStyle>
            <a:lvl1pPr>
              <a:buFontTx/>
              <a:buNone/>
              <a:tabLst/>
              <a:defRPr sz="1600" b="1">
                <a:solidFill>
                  <a:schemeClr val="accent1"/>
                </a:solidFill>
                <a:latin typeface="Arial" pitchFamily="34" charset="0"/>
                <a:cs typeface="Arial" pitchFamily="34" charset="0"/>
              </a:defRPr>
            </a:lvl1pPr>
          </a:lstStyle>
          <a:p>
            <a:r>
              <a:rPr lang="de-DE" dirty="0" smtClean="0"/>
              <a:t>Titel Präsentation</a:t>
            </a:r>
            <a:endParaRPr lang="de-DE" sz="1600" dirty="0"/>
          </a:p>
        </p:txBody>
      </p:sp>
      <p:sp>
        <p:nvSpPr>
          <p:cNvPr id="7" name="Bildplatzhalter 12"/>
          <p:cNvSpPr>
            <a:spLocks noGrp="1"/>
          </p:cNvSpPr>
          <p:nvPr>
            <p:ph type="pic" sz="quarter" idx="18" hasCustomPrompt="1"/>
          </p:nvPr>
        </p:nvSpPr>
        <p:spPr>
          <a:xfrm>
            <a:off x="0" y="972000"/>
            <a:ext cx="9144000" cy="5886000"/>
          </a:xfrm>
          <a:prstGeom prst="rect">
            <a:avLst/>
          </a:prstGeom>
        </p:spPr>
        <p:txBody>
          <a:bodyPr lIns="0" tIns="0" rIns="0" bIns="0"/>
          <a:lstStyle>
            <a:lvl1pPr>
              <a:buFontTx/>
              <a:buNone/>
              <a:defRPr sz="1800">
                <a:solidFill>
                  <a:schemeClr val="tx1">
                    <a:lumMod val="65000"/>
                    <a:lumOff val="35000"/>
                  </a:schemeClr>
                </a:solidFill>
                <a:latin typeface="Arial" pitchFamily="34" charset="0"/>
                <a:cs typeface="Arial" pitchFamily="34" charset="0"/>
              </a:defRPr>
            </a:lvl1pPr>
          </a:lstStyle>
          <a:p>
            <a:r>
              <a:rPr lang="de-DE" dirty="0" smtClean="0"/>
              <a:t>Bild mit Klick auf das Symbol einfügen</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1_Titelfolie_3">
    <p:spTree>
      <p:nvGrpSpPr>
        <p:cNvPr id="1" name=""/>
        <p:cNvGrpSpPr/>
        <p:nvPr/>
      </p:nvGrpSpPr>
      <p:grpSpPr>
        <a:xfrm>
          <a:off x="0" y="0"/>
          <a:ext cx="0" cy="0"/>
          <a:chOff x="0" y="0"/>
          <a:chExt cx="0" cy="0"/>
        </a:xfrm>
      </p:grpSpPr>
      <p:sp>
        <p:nvSpPr>
          <p:cNvPr id="5" name="Rectangle 9"/>
          <p:cNvSpPr>
            <a:spLocks noChangeArrowheads="1"/>
          </p:cNvSpPr>
          <p:nvPr userDrawn="1"/>
        </p:nvSpPr>
        <p:spPr bwMode="auto">
          <a:xfrm>
            <a:off x="6315075" y="2490788"/>
            <a:ext cx="2717800" cy="100012"/>
          </a:xfrm>
          <a:prstGeom prst="rect">
            <a:avLst/>
          </a:prstGeom>
          <a:solidFill>
            <a:schemeClr val="accent1"/>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pic>
        <p:nvPicPr>
          <p:cNvPr id="6" name="Bild 17" descr="Header_3.jpg"/>
          <p:cNvPicPr>
            <a:picLocks noChangeAspect="1"/>
          </p:cNvPicPr>
          <p:nvPr userDrawn="1"/>
        </p:nvPicPr>
        <p:blipFill>
          <a:blip r:embed="rId2"/>
          <a:srcRect/>
          <a:stretch>
            <a:fillRect/>
          </a:stretch>
        </p:blipFill>
        <p:spPr bwMode="auto">
          <a:xfrm>
            <a:off x="90488" y="128588"/>
            <a:ext cx="8940800" cy="2336800"/>
          </a:xfrm>
          <a:prstGeom prst="rect">
            <a:avLst/>
          </a:prstGeom>
          <a:noFill/>
          <a:ln w="9525">
            <a:noFill/>
            <a:miter lim="800000"/>
            <a:headEnd/>
            <a:tailEnd/>
          </a:ln>
        </p:spPr>
      </p:pic>
      <p:sp>
        <p:nvSpPr>
          <p:cNvPr id="9" name="Rectangle 9"/>
          <p:cNvSpPr>
            <a:spLocks noChangeArrowheads="1"/>
          </p:cNvSpPr>
          <p:nvPr/>
        </p:nvSpPr>
        <p:spPr bwMode="auto">
          <a:xfrm>
            <a:off x="90488" y="2490788"/>
            <a:ext cx="6191250" cy="100012"/>
          </a:xfrm>
          <a:prstGeom prst="rect">
            <a:avLst/>
          </a:prstGeom>
          <a:solidFill>
            <a:schemeClr val="accent5"/>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15" name="Rectangle 9"/>
          <p:cNvSpPr>
            <a:spLocks noChangeArrowheads="1"/>
          </p:cNvSpPr>
          <p:nvPr userDrawn="1"/>
        </p:nvSpPr>
        <p:spPr bwMode="auto">
          <a:xfrm>
            <a:off x="96838" y="6465888"/>
            <a:ext cx="6191250" cy="287337"/>
          </a:xfrm>
          <a:prstGeom prst="rect">
            <a:avLst/>
          </a:prstGeom>
          <a:solidFill>
            <a:schemeClr val="accent5"/>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19" name="Rectangle 9"/>
          <p:cNvSpPr>
            <a:spLocks noChangeArrowheads="1"/>
          </p:cNvSpPr>
          <p:nvPr userDrawn="1"/>
        </p:nvSpPr>
        <p:spPr bwMode="auto">
          <a:xfrm>
            <a:off x="6315075" y="6465888"/>
            <a:ext cx="2717800" cy="287337"/>
          </a:xfrm>
          <a:prstGeom prst="rect">
            <a:avLst/>
          </a:prstGeom>
          <a:solidFill>
            <a:schemeClr val="accent1"/>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20" name="Rectangle 9"/>
          <p:cNvSpPr>
            <a:spLocks noChangeArrowheads="1"/>
          </p:cNvSpPr>
          <p:nvPr userDrawn="1"/>
        </p:nvSpPr>
        <p:spPr bwMode="auto">
          <a:xfrm>
            <a:off x="90488" y="2616200"/>
            <a:ext cx="8945562" cy="3816350"/>
          </a:xfrm>
          <a:prstGeom prst="rect">
            <a:avLst/>
          </a:prstGeom>
          <a:solidFill>
            <a:schemeClr val="accent5">
              <a:alpha val="20000"/>
            </a:schemeClr>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21" name="Foliennummernplatzhalter 6"/>
          <p:cNvSpPr>
            <a:spLocks noGrp="1"/>
          </p:cNvSpPr>
          <p:nvPr>
            <p:ph type="sldNum" sz="quarter" idx="10"/>
          </p:nvPr>
        </p:nvSpPr>
        <p:spPr>
          <a:xfrm>
            <a:off x="6553200" y="6465888"/>
            <a:ext cx="2133600" cy="282575"/>
          </a:xfrm>
        </p:spPr>
        <p:txBody>
          <a:bodyPr/>
          <a:lstStyle>
            <a:lvl1pPr>
              <a:defRPr/>
            </a:lvl1pPr>
          </a:lstStyle>
          <a:p>
            <a:fld id="{CC09CCA7-B6BC-47DC-89C2-B6F5753331A4}" type="slidenum">
              <a:rPr lang="de-DE"/>
              <a:pPr/>
              <a:t>‹Nr.›</a:t>
            </a:fld>
            <a:endParaRPr lang="de-DE"/>
          </a:p>
        </p:txBody>
      </p:sp>
      <p:sp>
        <p:nvSpPr>
          <p:cNvPr id="22" name="Inhaltsplatzhalter 15"/>
          <p:cNvSpPr>
            <a:spLocks noGrp="1"/>
          </p:cNvSpPr>
          <p:nvPr>
            <p:ph sz="quarter" idx="11" hasCustomPrompt="1"/>
          </p:nvPr>
        </p:nvSpPr>
        <p:spPr>
          <a:xfrm>
            <a:off x="466724" y="6467475"/>
            <a:ext cx="5448300" cy="257175"/>
          </a:xfrm>
          <a:prstGeom prst="rect">
            <a:avLst/>
          </a:prstGeom>
        </p:spPr>
        <p:txBody>
          <a:bodyPr/>
          <a:lstStyle>
            <a:lvl1pPr>
              <a:defRPr sz="1200">
                <a:solidFill>
                  <a:schemeClr val="bg1"/>
                </a:solidFill>
                <a:latin typeface="Arial" pitchFamily="34" charset="0"/>
                <a:cs typeface="Arial" pitchFamily="34" charset="0"/>
              </a:defRPr>
            </a:lvl1pPr>
          </a:lstStyle>
          <a:p>
            <a:r>
              <a:rPr lang="de-DE" dirty="0" smtClean="0"/>
              <a:t>Name des </a:t>
            </a:r>
            <a:r>
              <a:rPr lang="de-DE" dirty="0" err="1" smtClean="0"/>
              <a:t>Ref</a:t>
            </a:r>
            <a:r>
              <a:rPr lang="de-DE" dirty="0" smtClean="0"/>
              <a:t>., Ort wo </a:t>
            </a:r>
            <a:r>
              <a:rPr lang="de-DE" dirty="0" err="1" smtClean="0"/>
              <a:t>Präs</a:t>
            </a:r>
            <a:r>
              <a:rPr lang="de-DE" dirty="0" smtClean="0"/>
              <a:t>. gehalten wird, Tag der Präsentation</a:t>
            </a:r>
            <a:endParaRPr lang="de-DE" dirty="0"/>
          </a:p>
        </p:txBody>
      </p:sp>
      <p:sp>
        <p:nvSpPr>
          <p:cNvPr id="16" name="Rectangle 22"/>
          <p:cNvSpPr>
            <a:spLocks noGrp="1" noChangeArrowheads="1"/>
          </p:cNvSpPr>
          <p:nvPr>
            <p:ph type="ctrTitle" hasCustomPrompt="1"/>
          </p:nvPr>
        </p:nvSpPr>
        <p:spPr>
          <a:xfrm>
            <a:off x="513973" y="3428999"/>
            <a:ext cx="8100000" cy="990000"/>
          </a:xfrm>
        </p:spPr>
        <p:txBody>
          <a:bodyPr wrap="square" lIns="0" tIns="0" rIns="0" bIns="0">
            <a:spAutoFit/>
          </a:bodyPr>
          <a:lstStyle>
            <a:lvl1pPr>
              <a:defRPr sz="3200" b="1" cap="none" baseline="0">
                <a:solidFill>
                  <a:schemeClr val="accent1"/>
                </a:solidFill>
              </a:defRPr>
            </a:lvl1pPr>
          </a:lstStyle>
          <a:p>
            <a:r>
              <a:rPr lang="de-DE" dirty="0" smtClean="0">
                <a:ea typeface="ＭＳ Ｐゴシック" charset="-128"/>
              </a:rPr>
              <a:t>PLATZHALTER FÜR DIE ÜBERSCHRIFT</a:t>
            </a:r>
            <a:br>
              <a:rPr lang="de-DE" dirty="0" smtClean="0">
                <a:ea typeface="ＭＳ Ｐゴシック" charset="-128"/>
              </a:rPr>
            </a:br>
            <a:r>
              <a:rPr lang="de-DE" dirty="0" smtClean="0">
                <a:ea typeface="ＭＳ Ｐゴシック" charset="-128"/>
              </a:rPr>
              <a:t>IN </a:t>
            </a:r>
            <a:r>
              <a:rPr lang="de-DE" dirty="0" err="1" smtClean="0">
                <a:ea typeface="ＭＳ Ｐゴシック" charset="-128"/>
              </a:rPr>
              <a:t>GROßBUCHSTABEN</a:t>
            </a:r>
            <a:endParaRPr lang="de-DE" dirty="0"/>
          </a:p>
        </p:txBody>
      </p:sp>
      <p:sp>
        <p:nvSpPr>
          <p:cNvPr id="17" name="Rectangle 3"/>
          <p:cNvSpPr>
            <a:spLocks noGrp="1" noChangeAspect="1" noChangeArrowheads="1"/>
          </p:cNvSpPr>
          <p:nvPr>
            <p:ph type="subTitle" idx="1" hasCustomPrompt="1"/>
          </p:nvPr>
        </p:nvSpPr>
        <p:spPr>
          <a:xfrm>
            <a:off x="513973" y="4861823"/>
            <a:ext cx="8100000" cy="615553"/>
          </a:xfrm>
          <a:prstGeom prst="rect">
            <a:avLst/>
          </a:prstGeom>
        </p:spPr>
        <p:txBody>
          <a:bodyPr lIns="0" tIns="0" rIns="0" bIns="0">
            <a:spAutoFit/>
          </a:bodyPr>
          <a:lstStyle>
            <a:lvl1pPr marL="0" indent="0">
              <a:buFont typeface="Wingdings" pitchFamily="-65" charset="2"/>
              <a:buNone/>
              <a:defRPr sz="2000" cap="none" baseline="0">
                <a:solidFill>
                  <a:srgbClr val="00487D"/>
                </a:solidFill>
              </a:defRPr>
            </a:lvl1pPr>
          </a:lstStyle>
          <a:p>
            <a:r>
              <a:rPr lang="de-DE" dirty="0" smtClean="0">
                <a:ea typeface="ＭＳ Ｐゴシック" charset="-128"/>
              </a:rPr>
              <a:t>PLATZHALTER FÜR EINEN UNTERTITEL ODER EINEN KURZEN EINFÜHRENDEN TEXT IN </a:t>
            </a:r>
            <a:r>
              <a:rPr lang="de-DE" dirty="0" err="1" smtClean="0">
                <a:ea typeface="ＭＳ Ｐゴシック" charset="-128"/>
              </a:rPr>
              <a:t>GROßBUCHSTABEN</a:t>
            </a:r>
            <a:endParaRPr lang="de-DE" dirty="0" smtClean="0">
              <a:ea typeface="ＭＳ Ｐゴシック" charset="-128"/>
            </a:endParaRPr>
          </a:p>
        </p:txBody>
      </p:sp>
      <p:pic>
        <p:nvPicPr>
          <p:cNvPr id="14" name="Bild 13" descr="kua-logo-ppt.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467298" y="1029646"/>
            <a:ext cx="2448272" cy="651136"/>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elfolie_4">
    <p:spTree>
      <p:nvGrpSpPr>
        <p:cNvPr id="1" name=""/>
        <p:cNvGrpSpPr/>
        <p:nvPr/>
      </p:nvGrpSpPr>
      <p:grpSpPr>
        <a:xfrm>
          <a:off x="0" y="0"/>
          <a:ext cx="0" cy="0"/>
          <a:chOff x="0" y="0"/>
          <a:chExt cx="0" cy="0"/>
        </a:xfrm>
      </p:grpSpPr>
      <p:pic>
        <p:nvPicPr>
          <p:cNvPr id="4" name="Bild 17" descr="Header_4.jpg"/>
          <p:cNvPicPr>
            <a:picLocks noChangeAspect="1"/>
          </p:cNvPicPr>
          <p:nvPr userDrawn="1"/>
        </p:nvPicPr>
        <p:blipFill>
          <a:blip r:embed="rId2"/>
          <a:srcRect/>
          <a:stretch>
            <a:fillRect/>
          </a:stretch>
        </p:blipFill>
        <p:spPr bwMode="auto">
          <a:xfrm>
            <a:off x="90488" y="128588"/>
            <a:ext cx="8940800" cy="2336800"/>
          </a:xfrm>
          <a:prstGeom prst="rect">
            <a:avLst/>
          </a:prstGeom>
          <a:noFill/>
          <a:ln w="9525">
            <a:noFill/>
            <a:miter lim="800000"/>
            <a:headEnd/>
            <a:tailEnd/>
          </a:ln>
        </p:spPr>
      </p:pic>
      <p:sp>
        <p:nvSpPr>
          <p:cNvPr id="5" name="Rectangle 9"/>
          <p:cNvSpPr>
            <a:spLocks noChangeArrowheads="1"/>
          </p:cNvSpPr>
          <p:nvPr/>
        </p:nvSpPr>
        <p:spPr bwMode="auto">
          <a:xfrm>
            <a:off x="96838" y="6465888"/>
            <a:ext cx="6191250" cy="287337"/>
          </a:xfrm>
          <a:prstGeom prst="rect">
            <a:avLst/>
          </a:prstGeom>
          <a:solidFill>
            <a:schemeClr val="accent5"/>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6" name="Rectangle 9"/>
          <p:cNvSpPr>
            <a:spLocks noChangeArrowheads="1"/>
          </p:cNvSpPr>
          <p:nvPr/>
        </p:nvSpPr>
        <p:spPr bwMode="auto">
          <a:xfrm>
            <a:off x="6315075" y="6465888"/>
            <a:ext cx="2717800" cy="287337"/>
          </a:xfrm>
          <a:prstGeom prst="rect">
            <a:avLst/>
          </a:prstGeom>
          <a:solidFill>
            <a:schemeClr val="accent1"/>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7" name="Rectangle 9"/>
          <p:cNvSpPr>
            <a:spLocks noChangeArrowheads="1"/>
          </p:cNvSpPr>
          <p:nvPr/>
        </p:nvSpPr>
        <p:spPr bwMode="auto">
          <a:xfrm>
            <a:off x="90488" y="2616200"/>
            <a:ext cx="8945562" cy="3816350"/>
          </a:xfrm>
          <a:prstGeom prst="rect">
            <a:avLst/>
          </a:prstGeom>
          <a:solidFill>
            <a:schemeClr val="accent5">
              <a:alpha val="20000"/>
            </a:schemeClr>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8" name="Rectangle 9"/>
          <p:cNvSpPr>
            <a:spLocks noChangeArrowheads="1"/>
          </p:cNvSpPr>
          <p:nvPr/>
        </p:nvSpPr>
        <p:spPr bwMode="auto">
          <a:xfrm>
            <a:off x="90488" y="2490788"/>
            <a:ext cx="6191250" cy="100012"/>
          </a:xfrm>
          <a:prstGeom prst="rect">
            <a:avLst/>
          </a:prstGeom>
          <a:solidFill>
            <a:schemeClr val="accent5"/>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9" name="Rectangle 9"/>
          <p:cNvSpPr>
            <a:spLocks noChangeArrowheads="1"/>
          </p:cNvSpPr>
          <p:nvPr userDrawn="1"/>
        </p:nvSpPr>
        <p:spPr bwMode="auto">
          <a:xfrm>
            <a:off x="6315075" y="2490788"/>
            <a:ext cx="2717800" cy="100012"/>
          </a:xfrm>
          <a:prstGeom prst="rect">
            <a:avLst/>
          </a:prstGeom>
          <a:solidFill>
            <a:schemeClr val="accent1"/>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12" name="Foliennummernplatzhalter 6"/>
          <p:cNvSpPr>
            <a:spLocks noGrp="1"/>
          </p:cNvSpPr>
          <p:nvPr>
            <p:ph type="sldNum" sz="quarter" idx="10"/>
          </p:nvPr>
        </p:nvSpPr>
        <p:spPr/>
        <p:txBody>
          <a:bodyPr/>
          <a:lstStyle>
            <a:lvl1pPr>
              <a:defRPr/>
            </a:lvl1pPr>
          </a:lstStyle>
          <a:p>
            <a:fld id="{384164E7-13DA-460B-86F1-3BA2D51D9C64}" type="slidenum">
              <a:rPr lang="de-DE"/>
              <a:pPr/>
              <a:t>‹Nr.›</a:t>
            </a:fld>
            <a:endParaRPr lang="de-DE"/>
          </a:p>
        </p:txBody>
      </p:sp>
      <p:sp>
        <p:nvSpPr>
          <p:cNvPr id="13" name="Inhaltsplatzhalter 15"/>
          <p:cNvSpPr>
            <a:spLocks noGrp="1"/>
          </p:cNvSpPr>
          <p:nvPr>
            <p:ph sz="quarter" idx="11" hasCustomPrompt="1"/>
          </p:nvPr>
        </p:nvSpPr>
        <p:spPr>
          <a:xfrm>
            <a:off x="466724" y="6467475"/>
            <a:ext cx="5448300" cy="257175"/>
          </a:xfrm>
          <a:prstGeom prst="rect">
            <a:avLst/>
          </a:prstGeom>
        </p:spPr>
        <p:txBody>
          <a:bodyPr/>
          <a:lstStyle>
            <a:lvl1pPr>
              <a:defRPr sz="1200">
                <a:solidFill>
                  <a:schemeClr val="bg1"/>
                </a:solidFill>
                <a:latin typeface="Arial" pitchFamily="34" charset="0"/>
                <a:cs typeface="Arial" pitchFamily="34" charset="0"/>
              </a:defRPr>
            </a:lvl1pPr>
          </a:lstStyle>
          <a:p>
            <a:r>
              <a:rPr lang="de-DE" dirty="0" smtClean="0"/>
              <a:t>Name des </a:t>
            </a:r>
            <a:r>
              <a:rPr lang="de-DE" dirty="0" err="1" smtClean="0"/>
              <a:t>Ref</a:t>
            </a:r>
            <a:r>
              <a:rPr lang="de-DE" dirty="0" smtClean="0"/>
              <a:t>., Ort wo </a:t>
            </a:r>
            <a:r>
              <a:rPr lang="de-DE" dirty="0" err="1" smtClean="0"/>
              <a:t>Präs</a:t>
            </a:r>
            <a:r>
              <a:rPr lang="de-DE" dirty="0" smtClean="0"/>
              <a:t>. gehalten wird, Tag der Präsentation</a:t>
            </a:r>
            <a:endParaRPr lang="de-DE" dirty="0"/>
          </a:p>
        </p:txBody>
      </p:sp>
      <p:sp>
        <p:nvSpPr>
          <p:cNvPr id="18" name="Rectangle 22"/>
          <p:cNvSpPr>
            <a:spLocks noGrp="1" noChangeArrowheads="1"/>
          </p:cNvSpPr>
          <p:nvPr>
            <p:ph type="ctrTitle" hasCustomPrompt="1"/>
          </p:nvPr>
        </p:nvSpPr>
        <p:spPr>
          <a:xfrm>
            <a:off x="513973" y="3428999"/>
            <a:ext cx="8100000" cy="990000"/>
          </a:xfrm>
        </p:spPr>
        <p:txBody>
          <a:bodyPr wrap="square" lIns="0" tIns="0" rIns="0" bIns="0">
            <a:spAutoFit/>
          </a:bodyPr>
          <a:lstStyle>
            <a:lvl1pPr>
              <a:defRPr sz="3200" b="1" cap="none" baseline="0">
                <a:solidFill>
                  <a:schemeClr val="accent1"/>
                </a:solidFill>
              </a:defRPr>
            </a:lvl1pPr>
          </a:lstStyle>
          <a:p>
            <a:r>
              <a:rPr lang="de-DE" dirty="0" smtClean="0">
                <a:ea typeface="ＭＳ Ｐゴシック" charset="-128"/>
              </a:rPr>
              <a:t>PLATZHALTER FÜR DIE ÜBERSCHRIFT</a:t>
            </a:r>
            <a:br>
              <a:rPr lang="de-DE" dirty="0" smtClean="0">
                <a:ea typeface="ＭＳ Ｐゴシック" charset="-128"/>
              </a:rPr>
            </a:br>
            <a:r>
              <a:rPr lang="de-DE" dirty="0" smtClean="0">
                <a:ea typeface="ＭＳ Ｐゴシック" charset="-128"/>
              </a:rPr>
              <a:t>IN </a:t>
            </a:r>
            <a:r>
              <a:rPr lang="de-DE" dirty="0" err="1" smtClean="0">
                <a:ea typeface="ＭＳ Ｐゴシック" charset="-128"/>
              </a:rPr>
              <a:t>GROßBUCHSTABEN</a:t>
            </a:r>
            <a:endParaRPr lang="de-DE" dirty="0"/>
          </a:p>
        </p:txBody>
      </p:sp>
      <p:sp>
        <p:nvSpPr>
          <p:cNvPr id="15" name="Rectangle 3"/>
          <p:cNvSpPr>
            <a:spLocks noGrp="1" noChangeAspect="1" noChangeArrowheads="1"/>
          </p:cNvSpPr>
          <p:nvPr>
            <p:ph type="subTitle" idx="1" hasCustomPrompt="1"/>
          </p:nvPr>
        </p:nvSpPr>
        <p:spPr>
          <a:xfrm>
            <a:off x="513973" y="4861823"/>
            <a:ext cx="8100000" cy="615553"/>
          </a:xfrm>
          <a:prstGeom prst="rect">
            <a:avLst/>
          </a:prstGeom>
        </p:spPr>
        <p:txBody>
          <a:bodyPr lIns="0" tIns="0" rIns="0" bIns="0">
            <a:spAutoFit/>
          </a:bodyPr>
          <a:lstStyle>
            <a:lvl1pPr marL="0" indent="0">
              <a:buFont typeface="Wingdings" pitchFamily="-65" charset="2"/>
              <a:buNone/>
              <a:defRPr sz="2000" cap="none" baseline="0">
                <a:solidFill>
                  <a:srgbClr val="00487D"/>
                </a:solidFill>
              </a:defRPr>
            </a:lvl1pPr>
          </a:lstStyle>
          <a:p>
            <a:r>
              <a:rPr lang="de-DE" dirty="0" smtClean="0">
                <a:ea typeface="ＭＳ Ｐゴシック" charset="-128"/>
              </a:rPr>
              <a:t>PLATZHALTER FÜR EINEN UNTERTITEL ODER EINEN KURZEN EINFÜHRENDEN TEXT IN </a:t>
            </a:r>
            <a:r>
              <a:rPr lang="de-DE" dirty="0" err="1" smtClean="0">
                <a:ea typeface="ＭＳ Ｐゴシック" charset="-128"/>
              </a:rPr>
              <a:t>GROßBUCHSTABEN</a:t>
            </a:r>
            <a:endParaRPr lang="de-DE" dirty="0" smtClean="0">
              <a:ea typeface="ＭＳ Ｐゴシック" charset="-128"/>
            </a:endParaRPr>
          </a:p>
        </p:txBody>
      </p:sp>
      <p:pic>
        <p:nvPicPr>
          <p:cNvPr id="14" name="Bild 13" descr="kua-logo-ppt.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467298" y="1029646"/>
            <a:ext cx="2448272" cy="651136"/>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elfolie_5">
    <p:spTree>
      <p:nvGrpSpPr>
        <p:cNvPr id="1" name=""/>
        <p:cNvGrpSpPr/>
        <p:nvPr/>
      </p:nvGrpSpPr>
      <p:grpSpPr>
        <a:xfrm>
          <a:off x="0" y="0"/>
          <a:ext cx="0" cy="0"/>
          <a:chOff x="0" y="0"/>
          <a:chExt cx="0" cy="0"/>
        </a:xfrm>
      </p:grpSpPr>
      <p:pic>
        <p:nvPicPr>
          <p:cNvPr id="4" name="Bild 17" descr="Header_5.jpg"/>
          <p:cNvPicPr>
            <a:picLocks noChangeAspect="1"/>
          </p:cNvPicPr>
          <p:nvPr userDrawn="1"/>
        </p:nvPicPr>
        <p:blipFill>
          <a:blip r:embed="rId2"/>
          <a:srcRect/>
          <a:stretch>
            <a:fillRect/>
          </a:stretch>
        </p:blipFill>
        <p:spPr bwMode="auto">
          <a:xfrm>
            <a:off x="90488" y="128588"/>
            <a:ext cx="8940800" cy="2336800"/>
          </a:xfrm>
          <a:prstGeom prst="rect">
            <a:avLst/>
          </a:prstGeom>
          <a:noFill/>
          <a:ln w="9525">
            <a:noFill/>
            <a:miter lim="800000"/>
            <a:headEnd/>
            <a:tailEnd/>
          </a:ln>
        </p:spPr>
      </p:pic>
      <p:sp>
        <p:nvSpPr>
          <p:cNvPr id="5" name="Rectangle 9"/>
          <p:cNvSpPr>
            <a:spLocks noChangeArrowheads="1"/>
          </p:cNvSpPr>
          <p:nvPr/>
        </p:nvSpPr>
        <p:spPr bwMode="auto">
          <a:xfrm>
            <a:off x="96838" y="6465888"/>
            <a:ext cx="6191250" cy="287337"/>
          </a:xfrm>
          <a:prstGeom prst="rect">
            <a:avLst/>
          </a:prstGeom>
          <a:solidFill>
            <a:schemeClr val="accent5"/>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6" name="Rectangle 9"/>
          <p:cNvSpPr>
            <a:spLocks noChangeArrowheads="1"/>
          </p:cNvSpPr>
          <p:nvPr/>
        </p:nvSpPr>
        <p:spPr bwMode="auto">
          <a:xfrm>
            <a:off x="6315075" y="6465888"/>
            <a:ext cx="2717800" cy="287337"/>
          </a:xfrm>
          <a:prstGeom prst="rect">
            <a:avLst/>
          </a:prstGeom>
          <a:solidFill>
            <a:schemeClr val="accent1"/>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7" name="Rectangle 9"/>
          <p:cNvSpPr>
            <a:spLocks noChangeArrowheads="1"/>
          </p:cNvSpPr>
          <p:nvPr/>
        </p:nvSpPr>
        <p:spPr bwMode="auto">
          <a:xfrm>
            <a:off x="90488" y="2616200"/>
            <a:ext cx="8945562" cy="3816350"/>
          </a:xfrm>
          <a:prstGeom prst="rect">
            <a:avLst/>
          </a:prstGeom>
          <a:solidFill>
            <a:schemeClr val="accent5">
              <a:alpha val="20000"/>
            </a:schemeClr>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8" name="Rectangle 9"/>
          <p:cNvSpPr>
            <a:spLocks noChangeArrowheads="1"/>
          </p:cNvSpPr>
          <p:nvPr/>
        </p:nvSpPr>
        <p:spPr bwMode="auto">
          <a:xfrm>
            <a:off x="90488" y="2490788"/>
            <a:ext cx="6191250" cy="100012"/>
          </a:xfrm>
          <a:prstGeom prst="rect">
            <a:avLst/>
          </a:prstGeom>
          <a:solidFill>
            <a:schemeClr val="accent5"/>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9" name="Rectangle 9"/>
          <p:cNvSpPr>
            <a:spLocks noChangeArrowheads="1"/>
          </p:cNvSpPr>
          <p:nvPr userDrawn="1"/>
        </p:nvSpPr>
        <p:spPr bwMode="auto">
          <a:xfrm>
            <a:off x="6315075" y="2490788"/>
            <a:ext cx="2717800" cy="100012"/>
          </a:xfrm>
          <a:prstGeom prst="rect">
            <a:avLst/>
          </a:prstGeom>
          <a:solidFill>
            <a:schemeClr val="accent1"/>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12" name="Foliennummernplatzhalter 6"/>
          <p:cNvSpPr>
            <a:spLocks noGrp="1"/>
          </p:cNvSpPr>
          <p:nvPr>
            <p:ph type="sldNum" sz="quarter" idx="10"/>
          </p:nvPr>
        </p:nvSpPr>
        <p:spPr/>
        <p:txBody>
          <a:bodyPr/>
          <a:lstStyle>
            <a:lvl1pPr>
              <a:defRPr/>
            </a:lvl1pPr>
          </a:lstStyle>
          <a:p>
            <a:fld id="{71A1E022-3A69-4F68-9BBE-6A31C5B01F8F}" type="slidenum">
              <a:rPr lang="de-DE"/>
              <a:pPr/>
              <a:t>‹Nr.›</a:t>
            </a:fld>
            <a:endParaRPr lang="de-DE"/>
          </a:p>
        </p:txBody>
      </p:sp>
      <p:sp>
        <p:nvSpPr>
          <p:cNvPr id="13" name="Inhaltsplatzhalter 15"/>
          <p:cNvSpPr>
            <a:spLocks noGrp="1"/>
          </p:cNvSpPr>
          <p:nvPr>
            <p:ph sz="quarter" idx="11" hasCustomPrompt="1"/>
          </p:nvPr>
        </p:nvSpPr>
        <p:spPr>
          <a:xfrm>
            <a:off x="466724" y="6467475"/>
            <a:ext cx="5448300" cy="257175"/>
          </a:xfrm>
          <a:prstGeom prst="rect">
            <a:avLst/>
          </a:prstGeom>
        </p:spPr>
        <p:txBody>
          <a:bodyPr/>
          <a:lstStyle>
            <a:lvl1pPr>
              <a:defRPr sz="1200">
                <a:solidFill>
                  <a:schemeClr val="bg1"/>
                </a:solidFill>
                <a:latin typeface="Arial" pitchFamily="34" charset="0"/>
                <a:cs typeface="Arial" pitchFamily="34" charset="0"/>
              </a:defRPr>
            </a:lvl1pPr>
          </a:lstStyle>
          <a:p>
            <a:r>
              <a:rPr lang="de-DE" dirty="0" smtClean="0"/>
              <a:t>Name des </a:t>
            </a:r>
            <a:r>
              <a:rPr lang="de-DE" dirty="0" err="1" smtClean="0"/>
              <a:t>Ref</a:t>
            </a:r>
            <a:r>
              <a:rPr lang="de-DE" dirty="0" smtClean="0"/>
              <a:t>., Ort wo </a:t>
            </a:r>
            <a:r>
              <a:rPr lang="de-DE" dirty="0" err="1" smtClean="0"/>
              <a:t>Präs</a:t>
            </a:r>
            <a:r>
              <a:rPr lang="de-DE" dirty="0" smtClean="0"/>
              <a:t>. gehalten wird, Tag der Präsentation</a:t>
            </a:r>
            <a:endParaRPr lang="de-DE" dirty="0"/>
          </a:p>
        </p:txBody>
      </p:sp>
      <p:sp>
        <p:nvSpPr>
          <p:cNvPr id="18" name="Rectangle 22"/>
          <p:cNvSpPr>
            <a:spLocks noGrp="1" noChangeArrowheads="1"/>
          </p:cNvSpPr>
          <p:nvPr>
            <p:ph type="ctrTitle" hasCustomPrompt="1"/>
          </p:nvPr>
        </p:nvSpPr>
        <p:spPr>
          <a:xfrm>
            <a:off x="513973" y="3428999"/>
            <a:ext cx="8100000" cy="990000"/>
          </a:xfrm>
        </p:spPr>
        <p:txBody>
          <a:bodyPr wrap="square" lIns="0" tIns="0" rIns="0" bIns="0">
            <a:spAutoFit/>
          </a:bodyPr>
          <a:lstStyle>
            <a:lvl1pPr>
              <a:defRPr sz="3200" b="1" cap="none" baseline="0">
                <a:solidFill>
                  <a:schemeClr val="accent1"/>
                </a:solidFill>
              </a:defRPr>
            </a:lvl1pPr>
          </a:lstStyle>
          <a:p>
            <a:r>
              <a:rPr lang="de-DE" dirty="0" smtClean="0">
                <a:ea typeface="ＭＳ Ｐゴシック" charset="-128"/>
              </a:rPr>
              <a:t>PLATZHALTER FÜR DIE ÜBERSCHRIFT</a:t>
            </a:r>
            <a:br>
              <a:rPr lang="de-DE" dirty="0" smtClean="0">
                <a:ea typeface="ＭＳ Ｐゴシック" charset="-128"/>
              </a:rPr>
            </a:br>
            <a:r>
              <a:rPr lang="de-DE" dirty="0" smtClean="0">
                <a:ea typeface="ＭＳ Ｐゴシック" charset="-128"/>
              </a:rPr>
              <a:t>IN </a:t>
            </a:r>
            <a:r>
              <a:rPr lang="de-DE" dirty="0" err="1" smtClean="0">
                <a:ea typeface="ＭＳ Ｐゴシック" charset="-128"/>
              </a:rPr>
              <a:t>GROßBUCHSTABEN</a:t>
            </a:r>
            <a:endParaRPr lang="de-DE" dirty="0"/>
          </a:p>
        </p:txBody>
      </p:sp>
      <p:sp>
        <p:nvSpPr>
          <p:cNvPr id="15" name="Rectangle 3"/>
          <p:cNvSpPr>
            <a:spLocks noGrp="1" noChangeAspect="1" noChangeArrowheads="1"/>
          </p:cNvSpPr>
          <p:nvPr>
            <p:ph type="subTitle" idx="1" hasCustomPrompt="1"/>
          </p:nvPr>
        </p:nvSpPr>
        <p:spPr>
          <a:xfrm>
            <a:off x="513973" y="4861823"/>
            <a:ext cx="8100000" cy="615553"/>
          </a:xfrm>
          <a:prstGeom prst="rect">
            <a:avLst/>
          </a:prstGeom>
        </p:spPr>
        <p:txBody>
          <a:bodyPr lIns="0" tIns="0" rIns="0" bIns="0">
            <a:spAutoFit/>
          </a:bodyPr>
          <a:lstStyle>
            <a:lvl1pPr marL="0" indent="0">
              <a:buFont typeface="Wingdings" pitchFamily="-65" charset="2"/>
              <a:buNone/>
              <a:defRPr sz="2000" cap="none" baseline="0">
                <a:solidFill>
                  <a:srgbClr val="00487D"/>
                </a:solidFill>
              </a:defRPr>
            </a:lvl1pPr>
          </a:lstStyle>
          <a:p>
            <a:r>
              <a:rPr lang="de-DE" dirty="0" smtClean="0">
                <a:ea typeface="ＭＳ Ｐゴシック" charset="-128"/>
              </a:rPr>
              <a:t>PLATZHALTER FÜR EINEN UNTERTITEL ODER EINEN KURZEN EINFÜHRENDEN TEXT IN </a:t>
            </a:r>
            <a:r>
              <a:rPr lang="de-DE" dirty="0" err="1" smtClean="0">
                <a:ea typeface="ＭＳ Ｐゴシック" charset="-128"/>
              </a:rPr>
              <a:t>GROßBUCHSTABEN</a:t>
            </a:r>
            <a:endParaRPr lang="de-DE" dirty="0" smtClean="0">
              <a:ea typeface="ＭＳ Ｐゴシック" charset="-128"/>
            </a:endParaRPr>
          </a:p>
        </p:txBody>
      </p:sp>
      <p:pic>
        <p:nvPicPr>
          <p:cNvPr id="14" name="Bild 13" descr="kua-logo-ppt.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467298" y="1029646"/>
            <a:ext cx="2448272" cy="651136"/>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elfolie_6">
    <p:spTree>
      <p:nvGrpSpPr>
        <p:cNvPr id="1" name=""/>
        <p:cNvGrpSpPr/>
        <p:nvPr/>
      </p:nvGrpSpPr>
      <p:grpSpPr>
        <a:xfrm>
          <a:off x="0" y="0"/>
          <a:ext cx="0" cy="0"/>
          <a:chOff x="0" y="0"/>
          <a:chExt cx="0" cy="0"/>
        </a:xfrm>
      </p:grpSpPr>
      <p:pic>
        <p:nvPicPr>
          <p:cNvPr id="4" name="Bild 17" descr="Header_6.jpg"/>
          <p:cNvPicPr>
            <a:picLocks noChangeAspect="1"/>
          </p:cNvPicPr>
          <p:nvPr userDrawn="1"/>
        </p:nvPicPr>
        <p:blipFill>
          <a:blip r:embed="rId2"/>
          <a:srcRect/>
          <a:stretch>
            <a:fillRect/>
          </a:stretch>
        </p:blipFill>
        <p:spPr bwMode="auto">
          <a:xfrm>
            <a:off x="90488" y="128588"/>
            <a:ext cx="8940800" cy="2336800"/>
          </a:xfrm>
          <a:prstGeom prst="rect">
            <a:avLst/>
          </a:prstGeom>
          <a:noFill/>
          <a:ln w="9525">
            <a:noFill/>
            <a:miter lim="800000"/>
            <a:headEnd/>
            <a:tailEnd/>
          </a:ln>
        </p:spPr>
      </p:pic>
      <p:sp>
        <p:nvSpPr>
          <p:cNvPr id="5" name="Rectangle 9"/>
          <p:cNvSpPr>
            <a:spLocks noChangeArrowheads="1"/>
          </p:cNvSpPr>
          <p:nvPr/>
        </p:nvSpPr>
        <p:spPr bwMode="auto">
          <a:xfrm>
            <a:off x="96838" y="6465888"/>
            <a:ext cx="6191250" cy="287337"/>
          </a:xfrm>
          <a:prstGeom prst="rect">
            <a:avLst/>
          </a:prstGeom>
          <a:solidFill>
            <a:schemeClr val="accent5"/>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6" name="Rectangle 9"/>
          <p:cNvSpPr>
            <a:spLocks noChangeArrowheads="1"/>
          </p:cNvSpPr>
          <p:nvPr/>
        </p:nvSpPr>
        <p:spPr bwMode="auto">
          <a:xfrm>
            <a:off x="6315075" y="6465888"/>
            <a:ext cx="2717800" cy="287337"/>
          </a:xfrm>
          <a:prstGeom prst="rect">
            <a:avLst/>
          </a:prstGeom>
          <a:solidFill>
            <a:schemeClr val="accent1"/>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7" name="Rectangle 9"/>
          <p:cNvSpPr>
            <a:spLocks noChangeArrowheads="1"/>
          </p:cNvSpPr>
          <p:nvPr/>
        </p:nvSpPr>
        <p:spPr bwMode="auto">
          <a:xfrm>
            <a:off x="90488" y="2616200"/>
            <a:ext cx="8945562" cy="3816350"/>
          </a:xfrm>
          <a:prstGeom prst="rect">
            <a:avLst/>
          </a:prstGeom>
          <a:solidFill>
            <a:schemeClr val="accent5">
              <a:alpha val="20000"/>
            </a:schemeClr>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8" name="Rectangle 9"/>
          <p:cNvSpPr>
            <a:spLocks noChangeArrowheads="1"/>
          </p:cNvSpPr>
          <p:nvPr/>
        </p:nvSpPr>
        <p:spPr bwMode="auto">
          <a:xfrm>
            <a:off x="90488" y="2490788"/>
            <a:ext cx="6191250" cy="100012"/>
          </a:xfrm>
          <a:prstGeom prst="rect">
            <a:avLst/>
          </a:prstGeom>
          <a:solidFill>
            <a:schemeClr val="accent5"/>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9" name="Rectangle 9"/>
          <p:cNvSpPr>
            <a:spLocks noChangeArrowheads="1"/>
          </p:cNvSpPr>
          <p:nvPr userDrawn="1"/>
        </p:nvSpPr>
        <p:spPr bwMode="auto">
          <a:xfrm>
            <a:off x="6315075" y="2490788"/>
            <a:ext cx="2717800" cy="100012"/>
          </a:xfrm>
          <a:prstGeom prst="rect">
            <a:avLst/>
          </a:prstGeom>
          <a:solidFill>
            <a:schemeClr val="accent1"/>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12" name="Foliennummernplatzhalter 6"/>
          <p:cNvSpPr>
            <a:spLocks noGrp="1"/>
          </p:cNvSpPr>
          <p:nvPr>
            <p:ph type="sldNum" sz="quarter" idx="10"/>
          </p:nvPr>
        </p:nvSpPr>
        <p:spPr/>
        <p:txBody>
          <a:bodyPr/>
          <a:lstStyle>
            <a:lvl1pPr>
              <a:defRPr/>
            </a:lvl1pPr>
          </a:lstStyle>
          <a:p>
            <a:fld id="{437A0E40-41D5-48CF-AD12-22D36A5409E0}" type="slidenum">
              <a:rPr lang="de-DE"/>
              <a:pPr/>
              <a:t>‹Nr.›</a:t>
            </a:fld>
            <a:endParaRPr lang="de-DE"/>
          </a:p>
        </p:txBody>
      </p:sp>
      <p:sp>
        <p:nvSpPr>
          <p:cNvPr id="13" name="Inhaltsplatzhalter 15"/>
          <p:cNvSpPr>
            <a:spLocks noGrp="1"/>
          </p:cNvSpPr>
          <p:nvPr>
            <p:ph sz="quarter" idx="11" hasCustomPrompt="1"/>
          </p:nvPr>
        </p:nvSpPr>
        <p:spPr>
          <a:xfrm>
            <a:off x="466724" y="6467475"/>
            <a:ext cx="5448300" cy="257175"/>
          </a:xfrm>
          <a:prstGeom prst="rect">
            <a:avLst/>
          </a:prstGeom>
        </p:spPr>
        <p:txBody>
          <a:bodyPr/>
          <a:lstStyle>
            <a:lvl1pPr>
              <a:defRPr sz="1200" baseline="0">
                <a:solidFill>
                  <a:schemeClr val="bg1"/>
                </a:solidFill>
                <a:latin typeface="Arial" pitchFamily="34" charset="0"/>
                <a:cs typeface="Arial" pitchFamily="34" charset="0"/>
              </a:defRPr>
            </a:lvl1pPr>
          </a:lstStyle>
          <a:p>
            <a:r>
              <a:rPr lang="de-DE" dirty="0" smtClean="0"/>
              <a:t>Name des </a:t>
            </a:r>
            <a:r>
              <a:rPr lang="de-DE" dirty="0" err="1" smtClean="0"/>
              <a:t>Ref</a:t>
            </a:r>
            <a:r>
              <a:rPr lang="de-DE" dirty="0" smtClean="0"/>
              <a:t>., Ort wo </a:t>
            </a:r>
            <a:r>
              <a:rPr lang="de-DE" dirty="0" err="1" smtClean="0"/>
              <a:t>Präs</a:t>
            </a:r>
            <a:r>
              <a:rPr lang="de-DE" dirty="0" smtClean="0"/>
              <a:t>. gehalten wird, Tag der Präsentation</a:t>
            </a:r>
            <a:endParaRPr lang="de-DE" dirty="0"/>
          </a:p>
        </p:txBody>
      </p:sp>
      <p:sp>
        <p:nvSpPr>
          <p:cNvPr id="18" name="Rectangle 22"/>
          <p:cNvSpPr>
            <a:spLocks noGrp="1" noChangeArrowheads="1"/>
          </p:cNvSpPr>
          <p:nvPr>
            <p:ph type="ctrTitle" hasCustomPrompt="1"/>
          </p:nvPr>
        </p:nvSpPr>
        <p:spPr>
          <a:xfrm>
            <a:off x="513973" y="3428999"/>
            <a:ext cx="8100000" cy="990000"/>
          </a:xfrm>
        </p:spPr>
        <p:txBody>
          <a:bodyPr wrap="square" lIns="0" tIns="0" rIns="0" bIns="0">
            <a:spAutoFit/>
          </a:bodyPr>
          <a:lstStyle>
            <a:lvl1pPr>
              <a:defRPr sz="3200" b="1" cap="none" baseline="0">
                <a:solidFill>
                  <a:schemeClr val="accent1"/>
                </a:solidFill>
              </a:defRPr>
            </a:lvl1pPr>
          </a:lstStyle>
          <a:p>
            <a:r>
              <a:rPr lang="de-DE" dirty="0" smtClean="0">
                <a:ea typeface="ＭＳ Ｐゴシック" charset="-128"/>
              </a:rPr>
              <a:t>PLATZHALTER FÜR DIE ÜBERSCHRIFT</a:t>
            </a:r>
            <a:br>
              <a:rPr lang="de-DE" dirty="0" smtClean="0">
                <a:ea typeface="ＭＳ Ｐゴシック" charset="-128"/>
              </a:rPr>
            </a:br>
            <a:r>
              <a:rPr lang="de-DE" dirty="0" smtClean="0">
                <a:ea typeface="ＭＳ Ｐゴシック" charset="-128"/>
              </a:rPr>
              <a:t>IN </a:t>
            </a:r>
            <a:r>
              <a:rPr lang="de-DE" dirty="0" err="1" smtClean="0">
                <a:ea typeface="ＭＳ Ｐゴシック" charset="-128"/>
              </a:rPr>
              <a:t>GROßBUCHSTABEN</a:t>
            </a:r>
            <a:endParaRPr lang="de-DE" dirty="0"/>
          </a:p>
        </p:txBody>
      </p:sp>
      <p:sp>
        <p:nvSpPr>
          <p:cNvPr id="15" name="Rectangle 3"/>
          <p:cNvSpPr>
            <a:spLocks noGrp="1" noChangeAspect="1" noChangeArrowheads="1"/>
          </p:cNvSpPr>
          <p:nvPr>
            <p:ph type="subTitle" idx="1" hasCustomPrompt="1"/>
          </p:nvPr>
        </p:nvSpPr>
        <p:spPr>
          <a:xfrm>
            <a:off x="513973" y="4861823"/>
            <a:ext cx="8100000" cy="615553"/>
          </a:xfrm>
          <a:prstGeom prst="rect">
            <a:avLst/>
          </a:prstGeom>
        </p:spPr>
        <p:txBody>
          <a:bodyPr lIns="0" tIns="0" rIns="0" bIns="0">
            <a:spAutoFit/>
          </a:bodyPr>
          <a:lstStyle>
            <a:lvl1pPr marL="0" indent="0">
              <a:buFont typeface="Wingdings" pitchFamily="-65" charset="2"/>
              <a:buNone/>
              <a:defRPr sz="2000" cap="none" baseline="0">
                <a:solidFill>
                  <a:srgbClr val="00487D"/>
                </a:solidFill>
              </a:defRPr>
            </a:lvl1pPr>
          </a:lstStyle>
          <a:p>
            <a:r>
              <a:rPr lang="de-DE" dirty="0" smtClean="0">
                <a:ea typeface="ＭＳ Ｐゴシック" charset="-128"/>
              </a:rPr>
              <a:t>PLATZHALTER FÜR EINEN UNTERTITEL ODER EINEN KURZEN EINFÜHRENDEN TEXT IN </a:t>
            </a:r>
            <a:r>
              <a:rPr lang="de-DE" dirty="0" err="1" smtClean="0">
                <a:ea typeface="ＭＳ Ｐゴシック" charset="-128"/>
              </a:rPr>
              <a:t>GROßBUCHSTABEN</a:t>
            </a:r>
            <a:endParaRPr lang="de-DE" dirty="0" smtClean="0">
              <a:ea typeface="ＭＳ Ｐゴシック" charset="-128"/>
            </a:endParaRPr>
          </a:p>
        </p:txBody>
      </p:sp>
      <p:pic>
        <p:nvPicPr>
          <p:cNvPr id="14" name="Bild 13" descr="kua-logo-ppt.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467298" y="1029646"/>
            <a:ext cx="2448272" cy="651136"/>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itelfolie_7">
    <p:spTree>
      <p:nvGrpSpPr>
        <p:cNvPr id="1" name=""/>
        <p:cNvGrpSpPr/>
        <p:nvPr/>
      </p:nvGrpSpPr>
      <p:grpSpPr>
        <a:xfrm>
          <a:off x="0" y="0"/>
          <a:ext cx="0" cy="0"/>
          <a:chOff x="0" y="0"/>
          <a:chExt cx="0" cy="0"/>
        </a:xfrm>
      </p:grpSpPr>
      <p:pic>
        <p:nvPicPr>
          <p:cNvPr id="4" name="Bild 17" descr="Header_7.jpg"/>
          <p:cNvPicPr>
            <a:picLocks noChangeAspect="1"/>
          </p:cNvPicPr>
          <p:nvPr userDrawn="1"/>
        </p:nvPicPr>
        <p:blipFill>
          <a:blip r:embed="rId2"/>
          <a:srcRect/>
          <a:stretch>
            <a:fillRect/>
          </a:stretch>
        </p:blipFill>
        <p:spPr bwMode="auto">
          <a:xfrm>
            <a:off x="90488" y="128588"/>
            <a:ext cx="8940800" cy="2336800"/>
          </a:xfrm>
          <a:prstGeom prst="rect">
            <a:avLst/>
          </a:prstGeom>
          <a:noFill/>
          <a:ln w="9525">
            <a:noFill/>
            <a:miter lim="800000"/>
            <a:headEnd/>
            <a:tailEnd/>
          </a:ln>
        </p:spPr>
      </p:pic>
      <p:sp>
        <p:nvSpPr>
          <p:cNvPr id="5" name="Rectangle 9"/>
          <p:cNvSpPr>
            <a:spLocks noChangeArrowheads="1"/>
          </p:cNvSpPr>
          <p:nvPr/>
        </p:nvSpPr>
        <p:spPr bwMode="auto">
          <a:xfrm>
            <a:off x="96838" y="6465888"/>
            <a:ext cx="6191250" cy="287337"/>
          </a:xfrm>
          <a:prstGeom prst="rect">
            <a:avLst/>
          </a:prstGeom>
          <a:solidFill>
            <a:schemeClr val="accent5"/>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6" name="Rectangle 9"/>
          <p:cNvSpPr>
            <a:spLocks noChangeArrowheads="1"/>
          </p:cNvSpPr>
          <p:nvPr userDrawn="1"/>
        </p:nvSpPr>
        <p:spPr bwMode="auto">
          <a:xfrm>
            <a:off x="6315075" y="6465888"/>
            <a:ext cx="2717800" cy="287337"/>
          </a:xfrm>
          <a:prstGeom prst="rect">
            <a:avLst/>
          </a:prstGeom>
          <a:solidFill>
            <a:schemeClr val="accent1"/>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7" name="Rectangle 9"/>
          <p:cNvSpPr>
            <a:spLocks noChangeArrowheads="1"/>
          </p:cNvSpPr>
          <p:nvPr userDrawn="1"/>
        </p:nvSpPr>
        <p:spPr bwMode="auto">
          <a:xfrm>
            <a:off x="90488" y="2616200"/>
            <a:ext cx="8945562" cy="3816350"/>
          </a:xfrm>
          <a:prstGeom prst="rect">
            <a:avLst/>
          </a:prstGeom>
          <a:solidFill>
            <a:schemeClr val="accent5">
              <a:alpha val="20000"/>
            </a:schemeClr>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8" name="Rectangle 9"/>
          <p:cNvSpPr>
            <a:spLocks noChangeArrowheads="1"/>
          </p:cNvSpPr>
          <p:nvPr/>
        </p:nvSpPr>
        <p:spPr bwMode="auto">
          <a:xfrm>
            <a:off x="90488" y="2490788"/>
            <a:ext cx="6191250" cy="100012"/>
          </a:xfrm>
          <a:prstGeom prst="rect">
            <a:avLst/>
          </a:prstGeom>
          <a:solidFill>
            <a:schemeClr val="accent5"/>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9" name="Rectangle 9"/>
          <p:cNvSpPr>
            <a:spLocks noChangeArrowheads="1"/>
          </p:cNvSpPr>
          <p:nvPr userDrawn="1"/>
        </p:nvSpPr>
        <p:spPr bwMode="auto">
          <a:xfrm>
            <a:off x="6315075" y="2490788"/>
            <a:ext cx="2717800" cy="100012"/>
          </a:xfrm>
          <a:prstGeom prst="rect">
            <a:avLst/>
          </a:prstGeom>
          <a:solidFill>
            <a:schemeClr val="accent1"/>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12" name="Foliennummernplatzhalter 6"/>
          <p:cNvSpPr>
            <a:spLocks noGrp="1"/>
          </p:cNvSpPr>
          <p:nvPr>
            <p:ph type="sldNum" sz="quarter" idx="10"/>
          </p:nvPr>
        </p:nvSpPr>
        <p:spPr/>
        <p:txBody>
          <a:bodyPr/>
          <a:lstStyle>
            <a:lvl1pPr>
              <a:defRPr/>
            </a:lvl1pPr>
          </a:lstStyle>
          <a:p>
            <a:fld id="{38B23FBC-7BA4-42C9-BD5F-0DF8B4263E5E}" type="slidenum">
              <a:rPr lang="de-DE"/>
              <a:pPr/>
              <a:t>‹Nr.›</a:t>
            </a:fld>
            <a:endParaRPr lang="de-DE"/>
          </a:p>
        </p:txBody>
      </p:sp>
      <p:sp>
        <p:nvSpPr>
          <p:cNvPr id="13" name="Inhaltsplatzhalter 15"/>
          <p:cNvSpPr>
            <a:spLocks noGrp="1"/>
          </p:cNvSpPr>
          <p:nvPr>
            <p:ph sz="quarter" idx="11" hasCustomPrompt="1"/>
          </p:nvPr>
        </p:nvSpPr>
        <p:spPr>
          <a:xfrm>
            <a:off x="466724" y="6467475"/>
            <a:ext cx="5448300" cy="257175"/>
          </a:xfrm>
          <a:prstGeom prst="rect">
            <a:avLst/>
          </a:prstGeom>
        </p:spPr>
        <p:txBody>
          <a:bodyPr/>
          <a:lstStyle>
            <a:lvl1pPr>
              <a:defRPr sz="1200">
                <a:solidFill>
                  <a:schemeClr val="bg1"/>
                </a:solidFill>
                <a:latin typeface="Arial" pitchFamily="34" charset="0"/>
                <a:cs typeface="Arial" pitchFamily="34" charset="0"/>
              </a:defRPr>
            </a:lvl1pPr>
          </a:lstStyle>
          <a:p>
            <a:r>
              <a:rPr lang="de-DE" dirty="0" smtClean="0"/>
              <a:t>Name des </a:t>
            </a:r>
            <a:r>
              <a:rPr lang="de-DE" dirty="0" err="1" smtClean="0"/>
              <a:t>Ref</a:t>
            </a:r>
            <a:r>
              <a:rPr lang="de-DE" dirty="0" smtClean="0"/>
              <a:t>., Ort wo </a:t>
            </a:r>
            <a:r>
              <a:rPr lang="de-DE" dirty="0" err="1" smtClean="0"/>
              <a:t>Präs</a:t>
            </a:r>
            <a:r>
              <a:rPr lang="de-DE" dirty="0" smtClean="0"/>
              <a:t>. gehalten wird, Tag der Präsentation</a:t>
            </a:r>
            <a:endParaRPr lang="de-DE" dirty="0"/>
          </a:p>
        </p:txBody>
      </p:sp>
      <p:sp>
        <p:nvSpPr>
          <p:cNvPr id="18" name="Rectangle 22"/>
          <p:cNvSpPr>
            <a:spLocks noGrp="1" noChangeArrowheads="1"/>
          </p:cNvSpPr>
          <p:nvPr>
            <p:ph type="ctrTitle" hasCustomPrompt="1"/>
          </p:nvPr>
        </p:nvSpPr>
        <p:spPr>
          <a:xfrm>
            <a:off x="513973" y="3428999"/>
            <a:ext cx="8100000" cy="990000"/>
          </a:xfrm>
        </p:spPr>
        <p:txBody>
          <a:bodyPr wrap="square" lIns="0" tIns="0" rIns="0" bIns="0">
            <a:spAutoFit/>
          </a:bodyPr>
          <a:lstStyle>
            <a:lvl1pPr>
              <a:defRPr sz="3200" b="1" cap="none" baseline="0">
                <a:solidFill>
                  <a:schemeClr val="accent1"/>
                </a:solidFill>
              </a:defRPr>
            </a:lvl1pPr>
          </a:lstStyle>
          <a:p>
            <a:r>
              <a:rPr lang="de-DE" dirty="0" smtClean="0">
                <a:ea typeface="ＭＳ Ｐゴシック" charset="-128"/>
              </a:rPr>
              <a:t>PLATZHALTER FÜR DIE ÜBERSCHRIFT</a:t>
            </a:r>
            <a:br>
              <a:rPr lang="de-DE" dirty="0" smtClean="0">
                <a:ea typeface="ＭＳ Ｐゴシック" charset="-128"/>
              </a:rPr>
            </a:br>
            <a:r>
              <a:rPr lang="de-DE" dirty="0" smtClean="0">
                <a:ea typeface="ＭＳ Ｐゴシック" charset="-128"/>
              </a:rPr>
              <a:t>IN </a:t>
            </a:r>
            <a:r>
              <a:rPr lang="de-DE" dirty="0" err="1" smtClean="0">
                <a:ea typeface="ＭＳ Ｐゴシック" charset="-128"/>
              </a:rPr>
              <a:t>GROßBUCHSTABEN</a:t>
            </a:r>
            <a:endParaRPr lang="de-DE" dirty="0"/>
          </a:p>
        </p:txBody>
      </p:sp>
      <p:sp>
        <p:nvSpPr>
          <p:cNvPr id="15" name="Rectangle 3"/>
          <p:cNvSpPr>
            <a:spLocks noGrp="1" noChangeAspect="1" noChangeArrowheads="1"/>
          </p:cNvSpPr>
          <p:nvPr>
            <p:ph type="subTitle" idx="1" hasCustomPrompt="1"/>
          </p:nvPr>
        </p:nvSpPr>
        <p:spPr>
          <a:xfrm>
            <a:off x="513973" y="4861823"/>
            <a:ext cx="8100000" cy="615553"/>
          </a:xfrm>
          <a:prstGeom prst="rect">
            <a:avLst/>
          </a:prstGeom>
        </p:spPr>
        <p:txBody>
          <a:bodyPr lIns="0" tIns="0" rIns="0" bIns="0">
            <a:spAutoFit/>
          </a:bodyPr>
          <a:lstStyle>
            <a:lvl1pPr marL="0" indent="0">
              <a:buFont typeface="Wingdings" pitchFamily="-65" charset="2"/>
              <a:buNone/>
              <a:defRPr sz="2000" cap="none" baseline="0">
                <a:solidFill>
                  <a:srgbClr val="00487D"/>
                </a:solidFill>
              </a:defRPr>
            </a:lvl1pPr>
          </a:lstStyle>
          <a:p>
            <a:r>
              <a:rPr lang="de-DE" dirty="0" smtClean="0">
                <a:ea typeface="ＭＳ Ｐゴシック" charset="-128"/>
              </a:rPr>
              <a:t>PLATZHALTER FÜR EINEN UNTERTITEL ODER EINEN KURZEN EINFÜHRENDEN TEXT IN </a:t>
            </a:r>
            <a:r>
              <a:rPr lang="de-DE" dirty="0" err="1" smtClean="0">
                <a:ea typeface="ＭＳ Ｐゴシック" charset="-128"/>
              </a:rPr>
              <a:t>GROßBUCHSTABEN</a:t>
            </a:r>
            <a:endParaRPr lang="de-DE" dirty="0" smtClean="0">
              <a:ea typeface="ＭＳ Ｐゴシック" charset="-128"/>
            </a:endParaRPr>
          </a:p>
        </p:txBody>
      </p:sp>
      <p:pic>
        <p:nvPicPr>
          <p:cNvPr id="14" name="Bild 13" descr="kua-logo-ppt.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467298" y="1029646"/>
            <a:ext cx="2448272" cy="651136"/>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elfolie_8">
    <p:spTree>
      <p:nvGrpSpPr>
        <p:cNvPr id="1" name=""/>
        <p:cNvGrpSpPr/>
        <p:nvPr/>
      </p:nvGrpSpPr>
      <p:grpSpPr>
        <a:xfrm>
          <a:off x="0" y="0"/>
          <a:ext cx="0" cy="0"/>
          <a:chOff x="0" y="0"/>
          <a:chExt cx="0" cy="0"/>
        </a:xfrm>
      </p:grpSpPr>
      <p:pic>
        <p:nvPicPr>
          <p:cNvPr id="4" name="Bild 17" descr="Header_8.jpg"/>
          <p:cNvPicPr>
            <a:picLocks noChangeAspect="1"/>
          </p:cNvPicPr>
          <p:nvPr userDrawn="1"/>
        </p:nvPicPr>
        <p:blipFill>
          <a:blip r:embed="rId2"/>
          <a:srcRect/>
          <a:stretch>
            <a:fillRect/>
          </a:stretch>
        </p:blipFill>
        <p:spPr bwMode="auto">
          <a:xfrm>
            <a:off x="90488" y="128588"/>
            <a:ext cx="8940800" cy="2336800"/>
          </a:xfrm>
          <a:prstGeom prst="rect">
            <a:avLst/>
          </a:prstGeom>
          <a:noFill/>
          <a:ln w="9525">
            <a:noFill/>
            <a:miter lim="800000"/>
            <a:headEnd/>
            <a:tailEnd/>
          </a:ln>
        </p:spPr>
      </p:pic>
      <p:sp>
        <p:nvSpPr>
          <p:cNvPr id="5" name="Rectangle 9"/>
          <p:cNvSpPr>
            <a:spLocks noChangeArrowheads="1"/>
          </p:cNvSpPr>
          <p:nvPr/>
        </p:nvSpPr>
        <p:spPr bwMode="auto">
          <a:xfrm>
            <a:off x="96838" y="6465888"/>
            <a:ext cx="6191250" cy="287337"/>
          </a:xfrm>
          <a:prstGeom prst="rect">
            <a:avLst/>
          </a:prstGeom>
          <a:solidFill>
            <a:schemeClr val="accent5"/>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6" name="Rectangle 9"/>
          <p:cNvSpPr>
            <a:spLocks noChangeArrowheads="1"/>
          </p:cNvSpPr>
          <p:nvPr/>
        </p:nvSpPr>
        <p:spPr bwMode="auto">
          <a:xfrm>
            <a:off x="6315075" y="6465888"/>
            <a:ext cx="2717800" cy="287337"/>
          </a:xfrm>
          <a:prstGeom prst="rect">
            <a:avLst/>
          </a:prstGeom>
          <a:solidFill>
            <a:schemeClr val="accent1"/>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7" name="Rectangle 9"/>
          <p:cNvSpPr>
            <a:spLocks noChangeArrowheads="1"/>
          </p:cNvSpPr>
          <p:nvPr/>
        </p:nvSpPr>
        <p:spPr bwMode="auto">
          <a:xfrm>
            <a:off x="90488" y="2616200"/>
            <a:ext cx="8945562" cy="3816350"/>
          </a:xfrm>
          <a:prstGeom prst="rect">
            <a:avLst/>
          </a:prstGeom>
          <a:solidFill>
            <a:schemeClr val="accent5">
              <a:alpha val="20000"/>
            </a:schemeClr>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8" name="Rectangle 9"/>
          <p:cNvSpPr>
            <a:spLocks noChangeArrowheads="1"/>
          </p:cNvSpPr>
          <p:nvPr/>
        </p:nvSpPr>
        <p:spPr bwMode="auto">
          <a:xfrm>
            <a:off x="90488" y="2490788"/>
            <a:ext cx="6191250" cy="100012"/>
          </a:xfrm>
          <a:prstGeom prst="rect">
            <a:avLst/>
          </a:prstGeom>
          <a:solidFill>
            <a:schemeClr val="accent5"/>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9" name="Rectangle 9"/>
          <p:cNvSpPr>
            <a:spLocks noChangeArrowheads="1"/>
          </p:cNvSpPr>
          <p:nvPr userDrawn="1"/>
        </p:nvSpPr>
        <p:spPr bwMode="auto">
          <a:xfrm>
            <a:off x="6315075" y="2490788"/>
            <a:ext cx="2717800" cy="100012"/>
          </a:xfrm>
          <a:prstGeom prst="rect">
            <a:avLst/>
          </a:prstGeom>
          <a:solidFill>
            <a:schemeClr val="accent1"/>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12" name="Foliennummernplatzhalter 6"/>
          <p:cNvSpPr>
            <a:spLocks noGrp="1"/>
          </p:cNvSpPr>
          <p:nvPr>
            <p:ph type="sldNum" sz="quarter" idx="10"/>
          </p:nvPr>
        </p:nvSpPr>
        <p:spPr/>
        <p:txBody>
          <a:bodyPr/>
          <a:lstStyle>
            <a:lvl1pPr>
              <a:defRPr/>
            </a:lvl1pPr>
          </a:lstStyle>
          <a:p>
            <a:fld id="{594CBC04-4982-49E8-BF7D-8868AFA00B12}" type="slidenum">
              <a:rPr lang="de-DE"/>
              <a:pPr/>
              <a:t>‹Nr.›</a:t>
            </a:fld>
            <a:endParaRPr lang="de-DE"/>
          </a:p>
        </p:txBody>
      </p:sp>
      <p:sp>
        <p:nvSpPr>
          <p:cNvPr id="13" name="Inhaltsplatzhalter 15"/>
          <p:cNvSpPr>
            <a:spLocks noGrp="1"/>
          </p:cNvSpPr>
          <p:nvPr>
            <p:ph sz="quarter" idx="11" hasCustomPrompt="1"/>
          </p:nvPr>
        </p:nvSpPr>
        <p:spPr>
          <a:xfrm>
            <a:off x="466724" y="6467475"/>
            <a:ext cx="5448300" cy="257175"/>
          </a:xfrm>
          <a:prstGeom prst="rect">
            <a:avLst/>
          </a:prstGeom>
        </p:spPr>
        <p:txBody>
          <a:bodyPr/>
          <a:lstStyle>
            <a:lvl1pPr>
              <a:defRPr sz="1200">
                <a:solidFill>
                  <a:schemeClr val="bg1"/>
                </a:solidFill>
                <a:latin typeface="Arial" pitchFamily="34" charset="0"/>
                <a:cs typeface="Arial" pitchFamily="34" charset="0"/>
              </a:defRPr>
            </a:lvl1pPr>
          </a:lstStyle>
          <a:p>
            <a:r>
              <a:rPr lang="de-DE" dirty="0" smtClean="0"/>
              <a:t>Name des </a:t>
            </a:r>
            <a:r>
              <a:rPr lang="de-DE" dirty="0" err="1" smtClean="0"/>
              <a:t>Ref</a:t>
            </a:r>
            <a:r>
              <a:rPr lang="de-DE" dirty="0" smtClean="0"/>
              <a:t>., Ort wo </a:t>
            </a:r>
            <a:r>
              <a:rPr lang="de-DE" dirty="0" err="1" smtClean="0"/>
              <a:t>Präs</a:t>
            </a:r>
            <a:r>
              <a:rPr lang="de-DE" dirty="0" smtClean="0"/>
              <a:t>. gehalten wird, Tag der Präsentation</a:t>
            </a:r>
            <a:endParaRPr lang="de-DE" dirty="0"/>
          </a:p>
        </p:txBody>
      </p:sp>
      <p:sp>
        <p:nvSpPr>
          <p:cNvPr id="16" name="Rectangle 22"/>
          <p:cNvSpPr>
            <a:spLocks noGrp="1" noChangeArrowheads="1"/>
          </p:cNvSpPr>
          <p:nvPr>
            <p:ph type="ctrTitle" hasCustomPrompt="1"/>
          </p:nvPr>
        </p:nvSpPr>
        <p:spPr>
          <a:xfrm>
            <a:off x="513973" y="3428999"/>
            <a:ext cx="8100000" cy="990000"/>
          </a:xfrm>
        </p:spPr>
        <p:txBody>
          <a:bodyPr wrap="square" lIns="0" tIns="0" rIns="0" bIns="0">
            <a:spAutoFit/>
          </a:bodyPr>
          <a:lstStyle>
            <a:lvl1pPr>
              <a:defRPr sz="3200" b="1" cap="none" baseline="0">
                <a:solidFill>
                  <a:schemeClr val="accent1"/>
                </a:solidFill>
              </a:defRPr>
            </a:lvl1pPr>
          </a:lstStyle>
          <a:p>
            <a:r>
              <a:rPr lang="de-DE" dirty="0" smtClean="0">
                <a:ea typeface="ＭＳ Ｐゴシック" charset="-128"/>
              </a:rPr>
              <a:t>PLATZHALTER FÜR DIE ÜBERSCHRIFT</a:t>
            </a:r>
            <a:br>
              <a:rPr lang="de-DE" dirty="0" smtClean="0">
                <a:ea typeface="ＭＳ Ｐゴシック" charset="-128"/>
              </a:rPr>
            </a:br>
            <a:r>
              <a:rPr lang="de-DE" dirty="0" smtClean="0">
                <a:ea typeface="ＭＳ Ｐゴシック" charset="-128"/>
              </a:rPr>
              <a:t>IN </a:t>
            </a:r>
            <a:r>
              <a:rPr lang="de-DE" dirty="0" err="1" smtClean="0">
                <a:ea typeface="ＭＳ Ｐゴシック" charset="-128"/>
              </a:rPr>
              <a:t>GROßBUCHSTABEN</a:t>
            </a:r>
            <a:endParaRPr lang="de-DE" dirty="0"/>
          </a:p>
        </p:txBody>
      </p:sp>
      <p:sp>
        <p:nvSpPr>
          <p:cNvPr id="17" name="Rectangle 3"/>
          <p:cNvSpPr>
            <a:spLocks noGrp="1" noChangeAspect="1" noChangeArrowheads="1"/>
          </p:cNvSpPr>
          <p:nvPr>
            <p:ph type="subTitle" idx="1" hasCustomPrompt="1"/>
          </p:nvPr>
        </p:nvSpPr>
        <p:spPr>
          <a:xfrm>
            <a:off x="513973" y="4861823"/>
            <a:ext cx="8100000" cy="615553"/>
          </a:xfrm>
          <a:prstGeom prst="rect">
            <a:avLst/>
          </a:prstGeom>
        </p:spPr>
        <p:txBody>
          <a:bodyPr lIns="0" tIns="0" rIns="0" bIns="0">
            <a:spAutoFit/>
          </a:bodyPr>
          <a:lstStyle>
            <a:lvl1pPr marL="0" indent="0">
              <a:buFont typeface="Wingdings" pitchFamily="-65" charset="2"/>
              <a:buNone/>
              <a:defRPr sz="2000" cap="none" baseline="0">
                <a:solidFill>
                  <a:srgbClr val="00487D"/>
                </a:solidFill>
              </a:defRPr>
            </a:lvl1pPr>
          </a:lstStyle>
          <a:p>
            <a:r>
              <a:rPr lang="de-DE" dirty="0" smtClean="0">
                <a:ea typeface="ＭＳ Ｐゴシック" charset="-128"/>
              </a:rPr>
              <a:t>PLATZHALTER FÜR EINEN UNTERTITEL ODER EINEN KURZEN EINFÜHRENDEN TEXT IN </a:t>
            </a:r>
            <a:r>
              <a:rPr lang="de-DE" dirty="0" err="1" smtClean="0">
                <a:ea typeface="ＭＳ Ｐゴシック" charset="-128"/>
              </a:rPr>
              <a:t>GROßBUCHSTABEN</a:t>
            </a:r>
            <a:endParaRPr lang="de-DE" dirty="0" smtClean="0">
              <a:ea typeface="ＭＳ Ｐゴシック" charset="-128"/>
            </a:endParaRPr>
          </a:p>
        </p:txBody>
      </p:sp>
      <p:pic>
        <p:nvPicPr>
          <p:cNvPr id="14" name="Bild 13" descr="kua-logo-ppt.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467298" y="1029646"/>
            <a:ext cx="2448272" cy="651136"/>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itelfolie_9">
    <p:spTree>
      <p:nvGrpSpPr>
        <p:cNvPr id="1" name=""/>
        <p:cNvGrpSpPr/>
        <p:nvPr/>
      </p:nvGrpSpPr>
      <p:grpSpPr>
        <a:xfrm>
          <a:off x="0" y="0"/>
          <a:ext cx="0" cy="0"/>
          <a:chOff x="0" y="0"/>
          <a:chExt cx="0" cy="0"/>
        </a:xfrm>
      </p:grpSpPr>
      <p:pic>
        <p:nvPicPr>
          <p:cNvPr id="4" name="Bild 17" descr="Header_9.jpg"/>
          <p:cNvPicPr>
            <a:picLocks noChangeAspect="1"/>
          </p:cNvPicPr>
          <p:nvPr userDrawn="1"/>
        </p:nvPicPr>
        <p:blipFill>
          <a:blip r:embed="rId2"/>
          <a:srcRect/>
          <a:stretch>
            <a:fillRect/>
          </a:stretch>
        </p:blipFill>
        <p:spPr bwMode="auto">
          <a:xfrm>
            <a:off x="90488" y="128588"/>
            <a:ext cx="8940800" cy="2336800"/>
          </a:xfrm>
          <a:prstGeom prst="rect">
            <a:avLst/>
          </a:prstGeom>
          <a:noFill/>
          <a:ln w="9525">
            <a:noFill/>
            <a:miter lim="800000"/>
            <a:headEnd/>
            <a:tailEnd/>
          </a:ln>
        </p:spPr>
      </p:pic>
      <p:sp>
        <p:nvSpPr>
          <p:cNvPr id="5" name="Rectangle 9"/>
          <p:cNvSpPr>
            <a:spLocks noChangeArrowheads="1"/>
          </p:cNvSpPr>
          <p:nvPr/>
        </p:nvSpPr>
        <p:spPr bwMode="auto">
          <a:xfrm>
            <a:off x="96838" y="6465888"/>
            <a:ext cx="6191250" cy="287337"/>
          </a:xfrm>
          <a:prstGeom prst="rect">
            <a:avLst/>
          </a:prstGeom>
          <a:solidFill>
            <a:schemeClr val="accent5"/>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6" name="Rectangle 9"/>
          <p:cNvSpPr>
            <a:spLocks noChangeArrowheads="1"/>
          </p:cNvSpPr>
          <p:nvPr/>
        </p:nvSpPr>
        <p:spPr bwMode="auto">
          <a:xfrm>
            <a:off x="6315075" y="6465888"/>
            <a:ext cx="2717800" cy="287337"/>
          </a:xfrm>
          <a:prstGeom prst="rect">
            <a:avLst/>
          </a:prstGeom>
          <a:solidFill>
            <a:schemeClr val="accent1"/>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7" name="Rectangle 9"/>
          <p:cNvSpPr>
            <a:spLocks noChangeArrowheads="1"/>
          </p:cNvSpPr>
          <p:nvPr/>
        </p:nvSpPr>
        <p:spPr bwMode="auto">
          <a:xfrm>
            <a:off x="90488" y="2616200"/>
            <a:ext cx="8945562" cy="3816350"/>
          </a:xfrm>
          <a:prstGeom prst="rect">
            <a:avLst/>
          </a:prstGeom>
          <a:solidFill>
            <a:schemeClr val="accent5">
              <a:alpha val="20000"/>
            </a:schemeClr>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8" name="Rectangle 9"/>
          <p:cNvSpPr>
            <a:spLocks noChangeArrowheads="1"/>
          </p:cNvSpPr>
          <p:nvPr/>
        </p:nvSpPr>
        <p:spPr bwMode="auto">
          <a:xfrm>
            <a:off x="90488" y="2490788"/>
            <a:ext cx="6191250" cy="100012"/>
          </a:xfrm>
          <a:prstGeom prst="rect">
            <a:avLst/>
          </a:prstGeom>
          <a:solidFill>
            <a:schemeClr val="accent5"/>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9" name="Rectangle 9"/>
          <p:cNvSpPr>
            <a:spLocks noChangeArrowheads="1"/>
          </p:cNvSpPr>
          <p:nvPr userDrawn="1"/>
        </p:nvSpPr>
        <p:spPr bwMode="auto">
          <a:xfrm>
            <a:off x="6315075" y="2490788"/>
            <a:ext cx="2717800" cy="100012"/>
          </a:xfrm>
          <a:prstGeom prst="rect">
            <a:avLst/>
          </a:prstGeom>
          <a:solidFill>
            <a:schemeClr val="accent1"/>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12" name="Foliennummernplatzhalter 6"/>
          <p:cNvSpPr>
            <a:spLocks noGrp="1"/>
          </p:cNvSpPr>
          <p:nvPr>
            <p:ph type="sldNum" sz="quarter" idx="10"/>
          </p:nvPr>
        </p:nvSpPr>
        <p:spPr/>
        <p:txBody>
          <a:bodyPr/>
          <a:lstStyle>
            <a:lvl1pPr>
              <a:defRPr/>
            </a:lvl1pPr>
          </a:lstStyle>
          <a:p>
            <a:fld id="{8427137F-3C1F-448C-89C7-A0BBBDBC9BD9}" type="slidenum">
              <a:rPr lang="de-DE"/>
              <a:pPr/>
              <a:t>‹Nr.›</a:t>
            </a:fld>
            <a:endParaRPr lang="de-DE"/>
          </a:p>
        </p:txBody>
      </p:sp>
      <p:sp>
        <p:nvSpPr>
          <p:cNvPr id="13" name="Inhaltsplatzhalter 15"/>
          <p:cNvSpPr>
            <a:spLocks noGrp="1"/>
          </p:cNvSpPr>
          <p:nvPr>
            <p:ph sz="quarter" idx="11" hasCustomPrompt="1"/>
          </p:nvPr>
        </p:nvSpPr>
        <p:spPr>
          <a:xfrm>
            <a:off x="466724" y="6467475"/>
            <a:ext cx="5448300" cy="257175"/>
          </a:xfrm>
          <a:prstGeom prst="rect">
            <a:avLst/>
          </a:prstGeom>
        </p:spPr>
        <p:txBody>
          <a:bodyPr/>
          <a:lstStyle>
            <a:lvl1pPr>
              <a:defRPr sz="1200">
                <a:solidFill>
                  <a:schemeClr val="bg1"/>
                </a:solidFill>
                <a:latin typeface="Arial" pitchFamily="34" charset="0"/>
                <a:cs typeface="Arial" pitchFamily="34" charset="0"/>
              </a:defRPr>
            </a:lvl1pPr>
          </a:lstStyle>
          <a:p>
            <a:r>
              <a:rPr lang="de-DE" dirty="0" smtClean="0"/>
              <a:t>Name des </a:t>
            </a:r>
            <a:r>
              <a:rPr lang="de-DE" dirty="0" err="1" smtClean="0"/>
              <a:t>Ref</a:t>
            </a:r>
            <a:r>
              <a:rPr lang="de-DE" dirty="0" smtClean="0"/>
              <a:t>., Ort wo </a:t>
            </a:r>
            <a:r>
              <a:rPr lang="de-DE" dirty="0" err="1" smtClean="0"/>
              <a:t>Präs</a:t>
            </a:r>
            <a:r>
              <a:rPr lang="de-DE" dirty="0" smtClean="0"/>
              <a:t>. gehalten wird, Tag der Präsentation</a:t>
            </a:r>
            <a:endParaRPr lang="de-DE" dirty="0"/>
          </a:p>
        </p:txBody>
      </p:sp>
      <p:sp>
        <p:nvSpPr>
          <p:cNvPr id="18" name="Rectangle 22"/>
          <p:cNvSpPr>
            <a:spLocks noGrp="1" noChangeArrowheads="1"/>
          </p:cNvSpPr>
          <p:nvPr>
            <p:ph type="ctrTitle" hasCustomPrompt="1"/>
          </p:nvPr>
        </p:nvSpPr>
        <p:spPr>
          <a:xfrm>
            <a:off x="513973" y="3428999"/>
            <a:ext cx="8100000" cy="990000"/>
          </a:xfrm>
        </p:spPr>
        <p:txBody>
          <a:bodyPr wrap="square" lIns="0" tIns="0" rIns="0" bIns="0">
            <a:spAutoFit/>
          </a:bodyPr>
          <a:lstStyle>
            <a:lvl1pPr>
              <a:defRPr sz="3200" b="1" cap="none" baseline="0">
                <a:solidFill>
                  <a:schemeClr val="accent1"/>
                </a:solidFill>
              </a:defRPr>
            </a:lvl1pPr>
          </a:lstStyle>
          <a:p>
            <a:r>
              <a:rPr lang="de-DE" dirty="0" smtClean="0">
                <a:ea typeface="ＭＳ Ｐゴシック" charset="-128"/>
              </a:rPr>
              <a:t>PLATZHALTER FÜR DIE ÜBERSCHRIFT</a:t>
            </a:r>
            <a:br>
              <a:rPr lang="de-DE" dirty="0" smtClean="0">
                <a:ea typeface="ＭＳ Ｐゴシック" charset="-128"/>
              </a:rPr>
            </a:br>
            <a:r>
              <a:rPr lang="de-DE" dirty="0" smtClean="0">
                <a:ea typeface="ＭＳ Ｐゴシック" charset="-128"/>
              </a:rPr>
              <a:t>IN </a:t>
            </a:r>
            <a:r>
              <a:rPr lang="de-DE" dirty="0" err="1" smtClean="0">
                <a:ea typeface="ＭＳ Ｐゴシック" charset="-128"/>
              </a:rPr>
              <a:t>GROßBUCHSTABEN</a:t>
            </a:r>
            <a:endParaRPr lang="de-DE" dirty="0"/>
          </a:p>
        </p:txBody>
      </p:sp>
      <p:sp>
        <p:nvSpPr>
          <p:cNvPr id="15" name="Rectangle 3"/>
          <p:cNvSpPr>
            <a:spLocks noGrp="1" noChangeAspect="1" noChangeArrowheads="1"/>
          </p:cNvSpPr>
          <p:nvPr>
            <p:ph type="subTitle" idx="1" hasCustomPrompt="1"/>
          </p:nvPr>
        </p:nvSpPr>
        <p:spPr>
          <a:xfrm>
            <a:off x="513973" y="4861823"/>
            <a:ext cx="8100000" cy="615553"/>
          </a:xfrm>
          <a:prstGeom prst="rect">
            <a:avLst/>
          </a:prstGeom>
        </p:spPr>
        <p:txBody>
          <a:bodyPr lIns="0" tIns="0" rIns="0" bIns="0">
            <a:spAutoFit/>
          </a:bodyPr>
          <a:lstStyle>
            <a:lvl1pPr marL="0" indent="0">
              <a:buFont typeface="Wingdings" pitchFamily="-65" charset="2"/>
              <a:buNone/>
              <a:defRPr sz="2000" cap="none" baseline="0">
                <a:solidFill>
                  <a:srgbClr val="00487D"/>
                </a:solidFill>
              </a:defRPr>
            </a:lvl1pPr>
          </a:lstStyle>
          <a:p>
            <a:r>
              <a:rPr lang="de-DE" dirty="0" smtClean="0">
                <a:ea typeface="ＭＳ Ｐゴシック" charset="-128"/>
              </a:rPr>
              <a:t>PLATZHALTER FÜR EINEN UNTERTITEL ODER EINEN KURZEN EINFÜHRENDEN TEXT IN </a:t>
            </a:r>
            <a:r>
              <a:rPr lang="de-DE" dirty="0" err="1" smtClean="0">
                <a:ea typeface="ＭＳ Ｐゴシック" charset="-128"/>
              </a:rPr>
              <a:t>GROßBUCHSTABEN</a:t>
            </a:r>
            <a:endParaRPr lang="de-DE" dirty="0" smtClean="0">
              <a:ea typeface="ＭＳ Ｐゴシック" charset="-128"/>
            </a:endParaRPr>
          </a:p>
        </p:txBody>
      </p:sp>
      <p:pic>
        <p:nvPicPr>
          <p:cNvPr id="14" name="Bild 13" descr="kua-logo-ppt.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467298" y="1029646"/>
            <a:ext cx="2448272" cy="651136"/>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image" Target="../media/image1.png"/><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theme" Target="../theme/theme2.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3.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image" Target="../media/image1.png"/><Relationship Id="rId5" Type="http://schemas.openxmlformats.org/officeDocument/2006/relationships/theme" Target="../theme/theme3.xml"/><Relationship Id="rId4" Type="http://schemas.openxmlformats.org/officeDocument/2006/relationships/slideLayout" Target="../slideLayouts/slideLayout24.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4.xml"/><Relationship Id="rId1" Type="http://schemas.openxmlformats.org/officeDocument/2006/relationships/slideLayout" Target="../slideLayouts/slideLayout25.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5.xml"/><Relationship Id="rId1"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6" name="Rectangle 9"/>
          <p:cNvSpPr>
            <a:spLocks noChangeArrowheads="1"/>
          </p:cNvSpPr>
          <p:nvPr/>
        </p:nvSpPr>
        <p:spPr bwMode="auto">
          <a:xfrm>
            <a:off x="6315075" y="128588"/>
            <a:ext cx="2714625" cy="2325687"/>
          </a:xfrm>
          <a:prstGeom prst="rect">
            <a:avLst/>
          </a:prstGeom>
          <a:solidFill>
            <a:srgbClr val="2E5E8D">
              <a:alpha val="15000"/>
            </a:srgbClr>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13" name="Rectangle 9"/>
          <p:cNvSpPr>
            <a:spLocks noChangeArrowheads="1"/>
          </p:cNvSpPr>
          <p:nvPr/>
        </p:nvSpPr>
        <p:spPr bwMode="auto">
          <a:xfrm>
            <a:off x="6315075" y="6465888"/>
            <a:ext cx="2717800" cy="287337"/>
          </a:xfrm>
          <a:prstGeom prst="rect">
            <a:avLst/>
          </a:prstGeom>
          <a:solidFill>
            <a:schemeClr val="accent1"/>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12" name="Rectangle 9"/>
          <p:cNvSpPr>
            <a:spLocks noChangeArrowheads="1"/>
          </p:cNvSpPr>
          <p:nvPr/>
        </p:nvSpPr>
        <p:spPr bwMode="auto">
          <a:xfrm>
            <a:off x="103188" y="6465888"/>
            <a:ext cx="6191250" cy="287337"/>
          </a:xfrm>
          <a:prstGeom prst="rect">
            <a:avLst/>
          </a:prstGeom>
          <a:solidFill>
            <a:schemeClr val="accent5"/>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14" name="Rectangle 9"/>
          <p:cNvSpPr>
            <a:spLocks noChangeArrowheads="1"/>
          </p:cNvSpPr>
          <p:nvPr/>
        </p:nvSpPr>
        <p:spPr bwMode="auto">
          <a:xfrm>
            <a:off x="103188" y="128588"/>
            <a:ext cx="6176962" cy="2335212"/>
          </a:xfrm>
          <a:prstGeom prst="rect">
            <a:avLst/>
          </a:prstGeom>
          <a:solidFill>
            <a:srgbClr val="00487C"/>
          </a:solidFill>
          <a:ln w="9525">
            <a:noFill/>
            <a:miter lim="800000"/>
            <a:headEnd/>
            <a:tailEnd/>
          </a:ln>
          <a:effectLst/>
        </p:spPr>
        <p:txBody>
          <a:bodyPr wrap="none" anchor="ctr"/>
          <a:lstStyle/>
          <a:p>
            <a:pPr>
              <a:defRPr/>
            </a:pPr>
            <a:endParaRPr lang="de-DE">
              <a:solidFill>
                <a:schemeClr val="tx1"/>
              </a:solidFill>
              <a:latin typeface="Arial" pitchFamily="-110" charset="0"/>
              <a:ea typeface="ＭＳ Ｐゴシック" pitchFamily="-110" charset="-128"/>
              <a:cs typeface="ＭＳ Ｐゴシック" pitchFamily="-110" charset="-128"/>
            </a:endParaRPr>
          </a:p>
        </p:txBody>
      </p:sp>
      <p:sp>
        <p:nvSpPr>
          <p:cNvPr id="1030" name="Rectangle 22"/>
          <p:cNvSpPr>
            <a:spLocks noGrp="1" noChangeArrowheads="1"/>
          </p:cNvSpPr>
          <p:nvPr>
            <p:ph type="title"/>
          </p:nvPr>
        </p:nvSpPr>
        <p:spPr bwMode="auto">
          <a:xfrm>
            <a:off x="466725" y="411163"/>
            <a:ext cx="5578475" cy="635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de-DE" dirty="0" smtClean="0"/>
              <a:t>Titelmasterformat durch Klicken bearbeiten</a:t>
            </a:r>
          </a:p>
        </p:txBody>
      </p:sp>
      <p:sp>
        <p:nvSpPr>
          <p:cNvPr id="17" name="Rectangle 9"/>
          <p:cNvSpPr>
            <a:spLocks noChangeArrowheads="1"/>
          </p:cNvSpPr>
          <p:nvPr/>
        </p:nvSpPr>
        <p:spPr bwMode="auto">
          <a:xfrm>
            <a:off x="90488" y="2616200"/>
            <a:ext cx="8945562" cy="3816350"/>
          </a:xfrm>
          <a:prstGeom prst="rect">
            <a:avLst/>
          </a:prstGeom>
          <a:solidFill>
            <a:schemeClr val="accent5">
              <a:alpha val="20000"/>
            </a:schemeClr>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18" name="Rectangle 9"/>
          <p:cNvSpPr>
            <a:spLocks noChangeArrowheads="1"/>
          </p:cNvSpPr>
          <p:nvPr/>
        </p:nvSpPr>
        <p:spPr bwMode="auto">
          <a:xfrm>
            <a:off x="90488" y="2490788"/>
            <a:ext cx="6191250" cy="100012"/>
          </a:xfrm>
          <a:prstGeom prst="rect">
            <a:avLst/>
          </a:prstGeom>
          <a:solidFill>
            <a:schemeClr val="accent5"/>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19" name="Rectangle 9"/>
          <p:cNvSpPr>
            <a:spLocks noChangeArrowheads="1"/>
          </p:cNvSpPr>
          <p:nvPr/>
        </p:nvSpPr>
        <p:spPr bwMode="auto">
          <a:xfrm>
            <a:off x="6315075" y="2490788"/>
            <a:ext cx="2717800" cy="100012"/>
          </a:xfrm>
          <a:prstGeom prst="rect">
            <a:avLst/>
          </a:prstGeom>
          <a:solidFill>
            <a:schemeClr val="accent1"/>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21" name="Rectangle 3"/>
          <p:cNvSpPr txBox="1">
            <a:spLocks noChangeArrowheads="1"/>
          </p:cNvSpPr>
          <p:nvPr/>
        </p:nvSpPr>
        <p:spPr bwMode="auto">
          <a:xfrm>
            <a:off x="466725" y="4991100"/>
            <a:ext cx="7732713" cy="396875"/>
          </a:xfrm>
          <a:prstGeom prst="rect">
            <a:avLst/>
          </a:prstGeom>
          <a:noFill/>
          <a:ln w="9525">
            <a:noFill/>
            <a:miter lim="800000"/>
            <a:headEnd/>
            <a:tailEnd/>
          </a:ln>
        </p:spPr>
        <p:txBody>
          <a:bodyPr>
            <a:spAutoFit/>
          </a:bodyPr>
          <a:lstStyle/>
          <a:p>
            <a:pPr marL="342900" indent="-342900" defTabSz="503238" eaLnBrk="0" hangingPunct="0">
              <a:spcBef>
                <a:spcPts val="600"/>
              </a:spcBef>
              <a:buFont typeface="Wingdings" pitchFamily="2" charset="2"/>
              <a:buNone/>
            </a:pPr>
            <a:r>
              <a:rPr lang="de-DE" sz="2000" cap="none" baseline="0" dirty="0">
                <a:solidFill>
                  <a:schemeClr val="accent1"/>
                </a:solidFill>
              </a:rPr>
              <a:t>Click </a:t>
            </a:r>
            <a:r>
              <a:rPr lang="de-DE" sz="2000" cap="none" baseline="0" dirty="0" err="1">
                <a:solidFill>
                  <a:schemeClr val="accent1"/>
                </a:solidFill>
              </a:rPr>
              <a:t>to</a:t>
            </a:r>
            <a:r>
              <a:rPr lang="de-DE" sz="2000" cap="none" baseline="0" dirty="0">
                <a:solidFill>
                  <a:schemeClr val="accent1"/>
                </a:solidFill>
              </a:rPr>
              <a:t> </a:t>
            </a:r>
            <a:r>
              <a:rPr lang="de-DE" sz="2000" cap="none" baseline="0" dirty="0" err="1">
                <a:solidFill>
                  <a:schemeClr val="accent1"/>
                </a:solidFill>
              </a:rPr>
              <a:t>edit</a:t>
            </a:r>
            <a:r>
              <a:rPr lang="de-DE" sz="2000" cap="none" baseline="0" dirty="0">
                <a:solidFill>
                  <a:schemeClr val="accent1"/>
                </a:solidFill>
              </a:rPr>
              <a:t> Master </a:t>
            </a:r>
            <a:r>
              <a:rPr lang="de-DE" sz="2000" cap="none" baseline="0" dirty="0" err="1">
                <a:solidFill>
                  <a:schemeClr val="accent1"/>
                </a:solidFill>
              </a:rPr>
              <a:t>subtitle</a:t>
            </a:r>
            <a:r>
              <a:rPr lang="de-DE" sz="2000" cap="none" baseline="0" dirty="0">
                <a:solidFill>
                  <a:schemeClr val="accent1"/>
                </a:solidFill>
              </a:rPr>
              <a:t> style</a:t>
            </a:r>
          </a:p>
        </p:txBody>
      </p:sp>
      <p:sp>
        <p:nvSpPr>
          <p:cNvPr id="22" name="Rectangle 22"/>
          <p:cNvSpPr txBox="1">
            <a:spLocks noChangeArrowheads="1"/>
          </p:cNvSpPr>
          <p:nvPr/>
        </p:nvSpPr>
        <p:spPr bwMode="auto">
          <a:xfrm>
            <a:off x="466725" y="3494088"/>
            <a:ext cx="7772400" cy="579437"/>
          </a:xfrm>
          <a:prstGeom prst="rect">
            <a:avLst/>
          </a:prstGeom>
          <a:noFill/>
          <a:ln w="9525">
            <a:noFill/>
            <a:miter lim="800000"/>
            <a:headEnd/>
            <a:tailEnd/>
          </a:ln>
        </p:spPr>
        <p:txBody>
          <a:bodyPr>
            <a:spAutoFit/>
          </a:bodyPr>
          <a:lstStyle/>
          <a:p>
            <a:pPr eaLnBrk="0" hangingPunct="0"/>
            <a:r>
              <a:rPr lang="de-DE" sz="3200" b="1" cap="none" baseline="0" dirty="0">
                <a:solidFill>
                  <a:schemeClr val="accent1"/>
                </a:solidFill>
              </a:rPr>
              <a:t>Click </a:t>
            </a:r>
            <a:r>
              <a:rPr lang="de-DE" sz="3200" b="1" cap="none" baseline="0" dirty="0" err="1">
                <a:solidFill>
                  <a:schemeClr val="accent1"/>
                </a:solidFill>
              </a:rPr>
              <a:t>to</a:t>
            </a:r>
            <a:r>
              <a:rPr lang="de-DE" sz="3200" b="1" cap="none" baseline="0" dirty="0">
                <a:solidFill>
                  <a:schemeClr val="accent1"/>
                </a:solidFill>
              </a:rPr>
              <a:t> </a:t>
            </a:r>
            <a:r>
              <a:rPr lang="de-DE" sz="3200" b="1" cap="none" baseline="0" dirty="0" err="1">
                <a:solidFill>
                  <a:schemeClr val="accent1"/>
                </a:solidFill>
              </a:rPr>
              <a:t>edit</a:t>
            </a:r>
            <a:r>
              <a:rPr lang="de-DE" sz="3200" b="1" cap="none" baseline="0" dirty="0">
                <a:solidFill>
                  <a:schemeClr val="accent1"/>
                </a:solidFill>
              </a:rPr>
              <a:t> Master title style</a:t>
            </a:r>
          </a:p>
        </p:txBody>
      </p:sp>
      <p:sp>
        <p:nvSpPr>
          <p:cNvPr id="25" name="Foliennummernplatzhalter 6"/>
          <p:cNvSpPr>
            <a:spLocks noGrp="1"/>
          </p:cNvSpPr>
          <p:nvPr>
            <p:ph type="sldNum" sz="quarter" idx="4"/>
          </p:nvPr>
        </p:nvSpPr>
        <p:spPr>
          <a:xfrm>
            <a:off x="6553200" y="6465888"/>
            <a:ext cx="2133600" cy="282575"/>
          </a:xfrm>
          <a:prstGeom prst="rect">
            <a:avLst/>
          </a:prstGeom>
        </p:spPr>
        <p:txBody>
          <a:bodyPr vert="horz" wrap="square" lIns="91440" tIns="45720" rIns="91440" bIns="45720" numCol="1" anchor="t" anchorCtr="0" compatLnSpc="1">
            <a:prstTxWarp prst="textNoShape">
              <a:avLst/>
            </a:prstTxWarp>
          </a:bodyPr>
          <a:lstStyle>
            <a:lvl1pPr algn="r">
              <a:defRPr sz="1200">
                <a:solidFill>
                  <a:srgbClr val="FFFFFF"/>
                </a:solidFill>
              </a:defRPr>
            </a:lvl1pPr>
          </a:lstStyle>
          <a:p>
            <a:fld id="{73E0022B-6B9B-4E38-B451-CC587F417E4B}" type="slidenum">
              <a:rPr lang="de-DE"/>
              <a:pPr/>
              <a:t>‹Nr.›</a:t>
            </a:fld>
            <a:endParaRPr lang="de-DE" dirty="0"/>
          </a:p>
        </p:txBody>
      </p:sp>
      <p:pic>
        <p:nvPicPr>
          <p:cNvPr id="23" name="Bild 22" descr="kua-logo-ppt.png"/>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6467298" y="1029646"/>
            <a:ext cx="2448272" cy="651136"/>
          </a:xfrm>
          <a:prstGeom prst="rect">
            <a:avLst/>
          </a:prstGeom>
        </p:spPr>
      </p:pic>
    </p:spTree>
  </p:cSld>
  <p:clrMap bg1="lt1" tx1="dk1" bg2="lt2" tx2="dk2" accent1="accent1" accent2="accent2" accent3="accent3" accent4="accent4" accent5="accent5" accent6="accent6" hlink="hlink" folHlink="folHlink"/>
  <p:sldLayoutIdLst>
    <p:sldLayoutId id="2147484010" r:id="rId1"/>
    <p:sldLayoutId id="2147484011" r:id="rId2"/>
    <p:sldLayoutId id="2147484075" r:id="rId3"/>
    <p:sldLayoutId id="2147484013" r:id="rId4"/>
    <p:sldLayoutId id="2147484014" r:id="rId5"/>
    <p:sldLayoutId id="2147484015" r:id="rId6"/>
    <p:sldLayoutId id="2147484016" r:id="rId7"/>
    <p:sldLayoutId id="2147484017" r:id="rId8"/>
    <p:sldLayoutId id="2147484018" r:id="rId9"/>
    <p:sldLayoutId id="2147484050" r:id="rId10"/>
  </p:sldLayoutIdLst>
  <p:timing>
    <p:tnLst>
      <p:par>
        <p:cTn id="1" dur="indefinite" restart="never" nodeType="tmRoot"/>
      </p:par>
    </p:tnLst>
  </p:timing>
  <p:hf hdr="0"/>
  <p:txStyles>
    <p:titleStyle>
      <a:lvl1pPr algn="l" rtl="0" eaLnBrk="1" fontAlgn="base" hangingPunct="1">
        <a:spcBef>
          <a:spcPct val="0"/>
        </a:spcBef>
        <a:spcAft>
          <a:spcPct val="0"/>
        </a:spcAft>
        <a:defRPr sz="1600" b="1">
          <a:solidFill>
            <a:schemeClr val="bg1"/>
          </a:solidFill>
          <a:latin typeface="+mj-lt"/>
          <a:ea typeface="ＭＳ Ｐゴシック" pitchFamily="-65" charset="-128"/>
          <a:cs typeface="ＭＳ Ｐゴシック" pitchFamily="-65" charset="-128"/>
        </a:defRPr>
      </a:lvl1pPr>
      <a:lvl2pPr algn="l" rtl="0" eaLnBrk="1" fontAlgn="base" hangingPunct="1">
        <a:spcBef>
          <a:spcPct val="0"/>
        </a:spcBef>
        <a:spcAft>
          <a:spcPct val="0"/>
        </a:spcAft>
        <a:defRPr sz="1600" b="1">
          <a:solidFill>
            <a:schemeClr val="bg1"/>
          </a:solidFill>
          <a:latin typeface="Arial" charset="0"/>
          <a:ea typeface="ＭＳ Ｐゴシック" pitchFamily="-65" charset="-128"/>
          <a:cs typeface="ＭＳ Ｐゴシック" pitchFamily="-65" charset="-128"/>
        </a:defRPr>
      </a:lvl2pPr>
      <a:lvl3pPr algn="l" rtl="0" eaLnBrk="1" fontAlgn="base" hangingPunct="1">
        <a:spcBef>
          <a:spcPct val="0"/>
        </a:spcBef>
        <a:spcAft>
          <a:spcPct val="0"/>
        </a:spcAft>
        <a:defRPr sz="1600" b="1">
          <a:solidFill>
            <a:schemeClr val="bg1"/>
          </a:solidFill>
          <a:latin typeface="Arial" charset="0"/>
          <a:ea typeface="ＭＳ Ｐゴシック" pitchFamily="-65" charset="-128"/>
          <a:cs typeface="ＭＳ Ｐゴシック" pitchFamily="-65" charset="-128"/>
        </a:defRPr>
      </a:lvl3pPr>
      <a:lvl4pPr algn="l" rtl="0" eaLnBrk="1" fontAlgn="base" hangingPunct="1">
        <a:spcBef>
          <a:spcPct val="0"/>
        </a:spcBef>
        <a:spcAft>
          <a:spcPct val="0"/>
        </a:spcAft>
        <a:defRPr sz="1600" b="1">
          <a:solidFill>
            <a:schemeClr val="bg1"/>
          </a:solidFill>
          <a:latin typeface="Arial" charset="0"/>
          <a:ea typeface="ＭＳ Ｐゴシック" pitchFamily="-65" charset="-128"/>
          <a:cs typeface="ＭＳ Ｐゴシック" pitchFamily="-65" charset="-128"/>
        </a:defRPr>
      </a:lvl4pPr>
      <a:lvl5pPr algn="l" rtl="0" eaLnBrk="1" fontAlgn="base" hangingPunct="1">
        <a:spcBef>
          <a:spcPct val="0"/>
        </a:spcBef>
        <a:spcAft>
          <a:spcPct val="0"/>
        </a:spcAft>
        <a:defRPr sz="1600" b="1">
          <a:solidFill>
            <a:schemeClr val="bg1"/>
          </a:solidFill>
          <a:latin typeface="Arial" charset="0"/>
          <a:ea typeface="ＭＳ Ｐゴシック" pitchFamily="-65" charset="-128"/>
          <a:cs typeface="ＭＳ Ｐゴシック" pitchFamily="-65" charset="-128"/>
        </a:defRPr>
      </a:lvl5pPr>
      <a:lvl6pPr marL="457200" algn="l" rtl="0" eaLnBrk="1" fontAlgn="base" hangingPunct="1">
        <a:spcBef>
          <a:spcPct val="0"/>
        </a:spcBef>
        <a:spcAft>
          <a:spcPct val="0"/>
        </a:spcAft>
        <a:defRPr sz="1600" b="1">
          <a:solidFill>
            <a:schemeClr val="tx1"/>
          </a:solidFill>
          <a:latin typeface="Arial" charset="0"/>
        </a:defRPr>
      </a:lvl6pPr>
      <a:lvl7pPr marL="914400" algn="l" rtl="0" eaLnBrk="1" fontAlgn="base" hangingPunct="1">
        <a:spcBef>
          <a:spcPct val="0"/>
        </a:spcBef>
        <a:spcAft>
          <a:spcPct val="0"/>
        </a:spcAft>
        <a:defRPr sz="1600" b="1">
          <a:solidFill>
            <a:schemeClr val="tx1"/>
          </a:solidFill>
          <a:latin typeface="Arial" charset="0"/>
        </a:defRPr>
      </a:lvl7pPr>
      <a:lvl8pPr marL="1371600" algn="l" rtl="0" eaLnBrk="1" fontAlgn="base" hangingPunct="1">
        <a:spcBef>
          <a:spcPct val="0"/>
        </a:spcBef>
        <a:spcAft>
          <a:spcPct val="0"/>
        </a:spcAft>
        <a:defRPr sz="1600" b="1">
          <a:solidFill>
            <a:schemeClr val="tx1"/>
          </a:solidFill>
          <a:latin typeface="Arial" charset="0"/>
        </a:defRPr>
      </a:lvl8pPr>
      <a:lvl9pPr marL="1828800" algn="l" rtl="0" eaLnBrk="1" fontAlgn="base" hangingPunct="1">
        <a:spcBef>
          <a:spcPct val="0"/>
        </a:spcBef>
        <a:spcAft>
          <a:spcPct val="0"/>
        </a:spcAft>
        <a:defRPr sz="1600" b="1">
          <a:solidFill>
            <a:schemeClr val="tx1"/>
          </a:solidFill>
          <a:latin typeface="Arial" charset="0"/>
        </a:defRPr>
      </a:lvl9pPr>
    </p:titleStyle>
    <p:bodyStyle>
      <a:lvl1pPr marL="342900" indent="-342900" algn="l" defTabSz="503238" rtl="0" eaLnBrk="1" fontAlgn="base" hangingPunct="1">
        <a:spcBef>
          <a:spcPts val="600"/>
        </a:spcBef>
        <a:spcAft>
          <a:spcPct val="0"/>
        </a:spcAft>
        <a:buFont typeface="Arial" charset="0"/>
        <a:defRPr>
          <a:solidFill>
            <a:schemeClr val="tx1"/>
          </a:solidFill>
          <a:latin typeface="+mn-lt"/>
          <a:ea typeface="ＭＳ Ｐゴシック" pitchFamily="-65" charset="-128"/>
          <a:cs typeface="ＭＳ Ｐゴシック" pitchFamily="-65" charset="-128"/>
        </a:defRPr>
      </a:lvl1pPr>
      <a:lvl2pPr marL="269875" indent="-269875" algn="l" defTabSz="503238" rtl="0" eaLnBrk="1" fontAlgn="base" hangingPunct="1">
        <a:spcBef>
          <a:spcPct val="20000"/>
        </a:spcBef>
        <a:spcAft>
          <a:spcPct val="0"/>
        </a:spcAft>
        <a:buClr>
          <a:srgbClr val="2E5EAB"/>
        </a:buClr>
        <a:buFont typeface="Wingdings" pitchFamily="2" charset="2"/>
        <a:buChar char="§"/>
        <a:defRPr>
          <a:solidFill>
            <a:schemeClr val="tx1"/>
          </a:solidFill>
          <a:latin typeface="+mn-lt"/>
          <a:ea typeface="ＭＳ Ｐゴシック" charset="-128"/>
        </a:defRPr>
      </a:lvl2pPr>
      <a:lvl3pPr marL="620713" indent="-350838" algn="l" defTabSz="503238" rtl="0" eaLnBrk="1" fontAlgn="base" hangingPunct="1">
        <a:spcBef>
          <a:spcPct val="20000"/>
        </a:spcBef>
        <a:spcAft>
          <a:spcPct val="0"/>
        </a:spcAft>
        <a:buFont typeface="Arial" charset="0"/>
        <a:defRPr>
          <a:solidFill>
            <a:schemeClr val="tx1"/>
          </a:solidFill>
          <a:latin typeface="+mn-lt"/>
          <a:ea typeface="ＭＳ Ｐゴシック" charset="-128"/>
        </a:defRPr>
      </a:lvl3pPr>
      <a:lvl4pPr marL="539750" indent="-269875" algn="l" defTabSz="503238" rtl="0" eaLnBrk="1" fontAlgn="base" hangingPunct="1">
        <a:spcBef>
          <a:spcPct val="20000"/>
        </a:spcBef>
        <a:spcAft>
          <a:spcPct val="0"/>
        </a:spcAft>
        <a:buClr>
          <a:srgbClr val="2E5EAB"/>
        </a:buClr>
        <a:buFont typeface="Wingdings" pitchFamily="2" charset="2"/>
        <a:buChar char="§"/>
        <a:defRPr>
          <a:solidFill>
            <a:schemeClr val="tx1"/>
          </a:solidFill>
          <a:latin typeface="+mn-lt"/>
          <a:ea typeface="ＭＳ Ｐゴシック" charset="-128"/>
        </a:defRPr>
      </a:lvl4pPr>
      <a:lvl5pPr marL="1160463" indent="-620713" algn="l" defTabSz="503238" rtl="0" eaLnBrk="1" fontAlgn="base" hangingPunct="1">
        <a:spcBef>
          <a:spcPct val="20000"/>
        </a:spcBef>
        <a:spcAft>
          <a:spcPct val="0"/>
        </a:spcAft>
        <a:buFont typeface="Arial" charset="0"/>
        <a:defRPr>
          <a:solidFill>
            <a:schemeClr val="tx1"/>
          </a:solidFill>
          <a:latin typeface="+mn-lt"/>
          <a:ea typeface="ＭＳ Ｐゴシック" charset="-128"/>
        </a:defRPr>
      </a:lvl5pPr>
      <a:lvl6pPr marL="2514600" indent="-228600" algn="l" rtl="0" eaLnBrk="1" fontAlgn="base" hangingPunct="1">
        <a:spcBef>
          <a:spcPct val="20000"/>
        </a:spcBef>
        <a:spcAft>
          <a:spcPct val="0"/>
        </a:spcAft>
        <a:buChar char="»"/>
        <a:defRPr>
          <a:solidFill>
            <a:schemeClr val="tx1"/>
          </a:solidFill>
          <a:latin typeface="+mn-lt"/>
          <a:ea typeface="ＭＳ Ｐゴシック" charset="-128"/>
        </a:defRPr>
      </a:lvl6pPr>
      <a:lvl7pPr marL="2971800" indent="-228600" algn="l" rtl="0" eaLnBrk="1" fontAlgn="base" hangingPunct="1">
        <a:spcBef>
          <a:spcPct val="20000"/>
        </a:spcBef>
        <a:spcAft>
          <a:spcPct val="0"/>
        </a:spcAft>
        <a:buChar char="»"/>
        <a:defRPr>
          <a:solidFill>
            <a:schemeClr val="tx1"/>
          </a:solidFill>
          <a:latin typeface="+mn-lt"/>
          <a:ea typeface="ＭＳ Ｐゴシック" charset="-128"/>
        </a:defRPr>
      </a:lvl7pPr>
      <a:lvl8pPr marL="3429000" indent="-228600" algn="l" rtl="0" eaLnBrk="1" fontAlgn="base" hangingPunct="1">
        <a:spcBef>
          <a:spcPct val="20000"/>
        </a:spcBef>
        <a:spcAft>
          <a:spcPct val="0"/>
        </a:spcAft>
        <a:buChar char="»"/>
        <a:defRPr>
          <a:solidFill>
            <a:schemeClr val="tx1"/>
          </a:solidFill>
          <a:latin typeface="+mn-lt"/>
          <a:ea typeface="ＭＳ Ｐゴシック" charset="-128"/>
        </a:defRPr>
      </a:lvl8pPr>
      <a:lvl9pPr marL="3886200" indent="-228600" algn="l" rtl="0" eaLnBrk="1" fontAlgn="base" hangingPunct="1">
        <a:spcBef>
          <a:spcPct val="20000"/>
        </a:spcBef>
        <a:spcAft>
          <a:spcPct val="0"/>
        </a:spcAft>
        <a:buChar char="»"/>
        <a:defRPr>
          <a:solidFill>
            <a:schemeClr val="tx1"/>
          </a:solidFill>
          <a:latin typeface="+mn-lt"/>
          <a:ea typeface="ＭＳ Ｐゴシック" charset="-128"/>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6" name="Rectangle 9"/>
          <p:cNvSpPr>
            <a:spLocks noChangeArrowheads="1"/>
          </p:cNvSpPr>
          <p:nvPr/>
        </p:nvSpPr>
        <p:spPr bwMode="auto">
          <a:xfrm>
            <a:off x="6315075" y="128588"/>
            <a:ext cx="2714625" cy="2325687"/>
          </a:xfrm>
          <a:prstGeom prst="rect">
            <a:avLst/>
          </a:prstGeom>
          <a:solidFill>
            <a:srgbClr val="2E5E8D">
              <a:alpha val="15000"/>
            </a:srgbClr>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13" name="Rectangle 9"/>
          <p:cNvSpPr>
            <a:spLocks noChangeArrowheads="1"/>
          </p:cNvSpPr>
          <p:nvPr/>
        </p:nvSpPr>
        <p:spPr bwMode="auto">
          <a:xfrm>
            <a:off x="6315075" y="6465888"/>
            <a:ext cx="2717800" cy="287337"/>
          </a:xfrm>
          <a:prstGeom prst="rect">
            <a:avLst/>
          </a:prstGeom>
          <a:solidFill>
            <a:schemeClr val="accent1"/>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12" name="Rectangle 9"/>
          <p:cNvSpPr>
            <a:spLocks noChangeArrowheads="1"/>
          </p:cNvSpPr>
          <p:nvPr/>
        </p:nvSpPr>
        <p:spPr bwMode="auto">
          <a:xfrm>
            <a:off x="103188" y="6465888"/>
            <a:ext cx="6191250" cy="287337"/>
          </a:xfrm>
          <a:prstGeom prst="rect">
            <a:avLst/>
          </a:prstGeom>
          <a:solidFill>
            <a:schemeClr val="accent5"/>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14" name="Rectangle 9"/>
          <p:cNvSpPr>
            <a:spLocks noChangeArrowheads="1"/>
          </p:cNvSpPr>
          <p:nvPr/>
        </p:nvSpPr>
        <p:spPr bwMode="auto">
          <a:xfrm>
            <a:off x="103188" y="128588"/>
            <a:ext cx="6176962" cy="2335212"/>
          </a:xfrm>
          <a:prstGeom prst="rect">
            <a:avLst/>
          </a:prstGeom>
          <a:solidFill>
            <a:schemeClr val="accent1"/>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17" name="Rectangle 9"/>
          <p:cNvSpPr>
            <a:spLocks noChangeArrowheads="1"/>
          </p:cNvSpPr>
          <p:nvPr/>
        </p:nvSpPr>
        <p:spPr bwMode="auto">
          <a:xfrm>
            <a:off x="90488" y="2616200"/>
            <a:ext cx="8945562" cy="3816350"/>
          </a:xfrm>
          <a:prstGeom prst="rect">
            <a:avLst/>
          </a:prstGeom>
          <a:solidFill>
            <a:schemeClr val="accent5">
              <a:alpha val="20000"/>
            </a:schemeClr>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18" name="Rectangle 9"/>
          <p:cNvSpPr>
            <a:spLocks noChangeArrowheads="1"/>
          </p:cNvSpPr>
          <p:nvPr/>
        </p:nvSpPr>
        <p:spPr bwMode="auto">
          <a:xfrm>
            <a:off x="90488" y="2490788"/>
            <a:ext cx="6191250" cy="100012"/>
          </a:xfrm>
          <a:prstGeom prst="rect">
            <a:avLst/>
          </a:prstGeom>
          <a:solidFill>
            <a:schemeClr val="accent5"/>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19" name="Rectangle 9"/>
          <p:cNvSpPr>
            <a:spLocks noChangeArrowheads="1"/>
          </p:cNvSpPr>
          <p:nvPr/>
        </p:nvSpPr>
        <p:spPr bwMode="auto">
          <a:xfrm>
            <a:off x="6315075" y="2490788"/>
            <a:ext cx="2717800" cy="100012"/>
          </a:xfrm>
          <a:prstGeom prst="rect">
            <a:avLst/>
          </a:prstGeom>
          <a:solidFill>
            <a:schemeClr val="accent1"/>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25" name="Foliennummernplatzhalter 6"/>
          <p:cNvSpPr>
            <a:spLocks noGrp="1"/>
          </p:cNvSpPr>
          <p:nvPr>
            <p:ph type="sldNum" sz="quarter" idx="4"/>
          </p:nvPr>
        </p:nvSpPr>
        <p:spPr>
          <a:xfrm>
            <a:off x="6553200" y="6465888"/>
            <a:ext cx="2133600" cy="282575"/>
          </a:xfrm>
          <a:prstGeom prst="rect">
            <a:avLst/>
          </a:prstGeom>
        </p:spPr>
        <p:txBody>
          <a:bodyPr vert="horz" wrap="square" lIns="91440" tIns="45720" rIns="91440" bIns="45720" numCol="1" anchor="t" anchorCtr="0" compatLnSpc="1">
            <a:prstTxWarp prst="textNoShape">
              <a:avLst/>
            </a:prstTxWarp>
          </a:bodyPr>
          <a:lstStyle>
            <a:lvl1pPr algn="r">
              <a:defRPr sz="1200">
                <a:solidFill>
                  <a:srgbClr val="FFFFFF"/>
                </a:solidFill>
              </a:defRPr>
            </a:lvl1pPr>
          </a:lstStyle>
          <a:p>
            <a:fld id="{73E0022B-6B9B-4E38-B451-CC587F417E4B}" type="slidenum">
              <a:rPr lang="de-DE"/>
              <a:pPr/>
              <a:t>‹Nr.›</a:t>
            </a:fld>
            <a:endParaRPr lang="de-DE" dirty="0"/>
          </a:p>
        </p:txBody>
      </p:sp>
      <p:sp>
        <p:nvSpPr>
          <p:cNvPr id="26" name="Untertitel 8"/>
          <p:cNvSpPr txBox="1">
            <a:spLocks/>
          </p:cNvSpPr>
          <p:nvPr/>
        </p:nvSpPr>
        <p:spPr bwMode="auto">
          <a:xfrm>
            <a:off x="276045" y="6067425"/>
            <a:ext cx="8626415" cy="461665"/>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marR="0" lvl="0" indent="0" algn="l" defTabSz="503238" rtl="0" eaLnBrk="1" fontAlgn="base" latinLnBrk="0" hangingPunct="1">
              <a:lnSpc>
                <a:spcPct val="100000"/>
              </a:lnSpc>
              <a:spcBef>
                <a:spcPts val="600"/>
              </a:spcBef>
              <a:spcAft>
                <a:spcPct val="0"/>
              </a:spcAft>
              <a:buClrTx/>
              <a:buSzTx/>
              <a:buFont typeface="Arial" charset="0"/>
              <a:buNone/>
              <a:tabLst/>
              <a:defRPr/>
            </a:pPr>
            <a:r>
              <a:rPr kumimoji="0" lang="de-DE" sz="800" b="0" i="0" u="none" strike="noStrike" kern="0" cap="none" spc="0" normalizeH="0" baseline="0" noProof="0" dirty="0" smtClean="0">
                <a:ln>
                  <a:noFill/>
                </a:ln>
                <a:solidFill>
                  <a:schemeClr val="accent1"/>
                </a:solidFill>
                <a:effectLst/>
                <a:uLnTx/>
                <a:uFillTx/>
                <a:latin typeface="+mn-lt"/>
                <a:ea typeface="ＭＳ Ｐゴシック" pitchFamily="-65" charset="-128"/>
                <a:cs typeface="ＭＳ Ｐゴシック" pitchFamily="-65" charset="-128"/>
              </a:rPr>
              <a:t>Diese Präsentation ist urheberrechtlich geschützt ®. </a:t>
            </a:r>
            <a:br>
              <a:rPr kumimoji="0" lang="de-DE" sz="800" b="0" i="0" u="none" strike="noStrike" kern="0" cap="none" spc="0" normalizeH="0" baseline="0" noProof="0" dirty="0" smtClean="0">
                <a:ln>
                  <a:noFill/>
                </a:ln>
                <a:solidFill>
                  <a:schemeClr val="accent1"/>
                </a:solidFill>
                <a:effectLst/>
                <a:uLnTx/>
                <a:uFillTx/>
                <a:latin typeface="+mn-lt"/>
                <a:ea typeface="ＭＳ Ｐゴシック" pitchFamily="-65" charset="-128"/>
                <a:cs typeface="ＭＳ Ｐゴシック" pitchFamily="-65" charset="-128"/>
              </a:rPr>
            </a:br>
            <a:r>
              <a:rPr kumimoji="0" lang="de-DE" sz="800" b="0" i="0" u="none" strike="noStrike" kern="0" cap="none" spc="0" normalizeH="0" baseline="0" noProof="0" dirty="0" smtClean="0">
                <a:ln>
                  <a:noFill/>
                </a:ln>
                <a:solidFill>
                  <a:schemeClr val="accent1"/>
                </a:solidFill>
                <a:effectLst/>
                <a:uLnTx/>
                <a:uFillTx/>
                <a:latin typeface="+mn-lt"/>
                <a:ea typeface="ＭＳ Ｐゴシック" pitchFamily="-65" charset="-128"/>
                <a:cs typeface="ＭＳ Ｐゴシック" pitchFamily="-65" charset="-128"/>
              </a:rPr>
              <a:t>Jegliche auch auszugsweise Veröffentlichung, Vervielfältigung, Änderung oder sonstige Verwendung ist nur nach schriftlicher Zustimmung der Kommunal Agentur NRW GmbH gestattet.</a:t>
            </a:r>
            <a:endParaRPr kumimoji="0" lang="de-DE" sz="800" b="0" i="0" u="none" strike="noStrike" kern="0" cap="none" spc="0" normalizeH="0" baseline="0" noProof="0" dirty="0" smtClean="0">
              <a:ln>
                <a:noFill/>
              </a:ln>
              <a:solidFill>
                <a:schemeClr val="accent1"/>
              </a:solidFill>
              <a:effectLst/>
              <a:uLnTx/>
              <a:uFillTx/>
              <a:latin typeface="+mn-lt"/>
              <a:ea typeface="ＭＳ Ｐゴシック" charset="-128"/>
              <a:cs typeface="ＭＳ Ｐゴシック" pitchFamily="-65" charset="-128"/>
            </a:endParaRPr>
          </a:p>
        </p:txBody>
      </p:sp>
      <p:sp>
        <p:nvSpPr>
          <p:cNvPr id="15" name="Inhaltsplatzhalter 15"/>
          <p:cNvSpPr txBox="1">
            <a:spLocks/>
          </p:cNvSpPr>
          <p:nvPr/>
        </p:nvSpPr>
        <p:spPr>
          <a:xfrm>
            <a:off x="466724" y="6467475"/>
            <a:ext cx="5448300" cy="257175"/>
          </a:xfrm>
          <a:prstGeom prst="rect">
            <a:avLst/>
          </a:prstGeom>
        </p:spPr>
        <p:txBody>
          <a:bodyPr/>
          <a:lstStyle>
            <a:lvl1pPr>
              <a:defRPr sz="1200">
                <a:solidFill>
                  <a:schemeClr val="bg1"/>
                </a:solidFill>
                <a:latin typeface="Arial" pitchFamily="34" charset="0"/>
                <a:cs typeface="Arial" pitchFamily="34" charset="0"/>
              </a:defRPr>
            </a:lvl1pPr>
          </a:lstStyle>
          <a:p>
            <a:r>
              <a:rPr lang="de-DE" dirty="0" smtClean="0"/>
              <a:t>Name des </a:t>
            </a:r>
            <a:r>
              <a:rPr lang="de-DE" dirty="0" err="1" smtClean="0"/>
              <a:t>Ref</a:t>
            </a:r>
            <a:r>
              <a:rPr lang="de-DE" dirty="0" smtClean="0"/>
              <a:t>., Ort wo </a:t>
            </a:r>
            <a:r>
              <a:rPr lang="de-DE" dirty="0" err="1" smtClean="0"/>
              <a:t>Präs</a:t>
            </a:r>
            <a:r>
              <a:rPr lang="de-DE" dirty="0" smtClean="0"/>
              <a:t>. gehalten wird, Tag der Präsentation</a:t>
            </a:r>
            <a:endParaRPr lang="de-DE" dirty="0"/>
          </a:p>
        </p:txBody>
      </p:sp>
      <p:sp>
        <p:nvSpPr>
          <p:cNvPr id="21" name="Rectangle 5"/>
          <p:cNvSpPr txBox="1">
            <a:spLocks noChangeArrowheads="1"/>
          </p:cNvSpPr>
          <p:nvPr/>
        </p:nvSpPr>
        <p:spPr>
          <a:xfrm>
            <a:off x="114300" y="3425627"/>
            <a:ext cx="8896350" cy="579437"/>
          </a:xfrm>
          <a:prstGeom prst="rect">
            <a:avLst/>
          </a:prstGeom>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de-DE" sz="3200" b="1" i="0" u="none" strike="noStrike" kern="0" cap="none" spc="0" normalizeH="0" baseline="0" noProof="0" dirty="0" smtClean="0">
                <a:ln>
                  <a:noFill/>
                </a:ln>
                <a:solidFill>
                  <a:schemeClr val="accent1"/>
                </a:solidFill>
                <a:effectLst/>
                <a:uLnTx/>
                <a:uFillTx/>
                <a:latin typeface="Arial" pitchFamily="34" charset="0"/>
                <a:ea typeface="ＭＳ Ｐゴシック" charset="-128"/>
                <a:cs typeface="Arial" pitchFamily="34" charset="0"/>
              </a:rPr>
              <a:t>Vielen Dank für Ihre Aufmerksamkeit!</a:t>
            </a:r>
          </a:p>
        </p:txBody>
      </p:sp>
      <p:sp>
        <p:nvSpPr>
          <p:cNvPr id="23" name="Rectangle 5"/>
          <p:cNvSpPr txBox="1">
            <a:spLocks noChangeArrowheads="1"/>
          </p:cNvSpPr>
          <p:nvPr/>
        </p:nvSpPr>
        <p:spPr>
          <a:xfrm>
            <a:off x="966912" y="4437112"/>
            <a:ext cx="7205488" cy="1152128"/>
          </a:xfrm>
          <a:prstGeom prst="rect">
            <a:avLst/>
          </a:prstGeom>
        </p:spPr>
        <p:txBody>
          <a:bodyPr lIns="0" tIns="0" rIns="0" bIns="0"/>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de-DE" sz="2000" b="0" i="0" u="none" strike="noStrike" kern="0" cap="none" spc="0" normalizeH="0" baseline="0" noProof="0" dirty="0" smtClean="0">
              <a:ln>
                <a:noFill/>
              </a:ln>
              <a:solidFill>
                <a:schemeClr val="accent1"/>
              </a:solidFill>
              <a:effectLst/>
              <a:uLnTx/>
              <a:uFillTx/>
              <a:latin typeface="Arial" pitchFamily="34" charset="0"/>
              <a:ea typeface="ＭＳ Ｐゴシック" charset="-128"/>
              <a:cs typeface="Arial" pitchFamily="34" charset="0"/>
            </a:endParaRPr>
          </a:p>
        </p:txBody>
      </p:sp>
      <p:sp>
        <p:nvSpPr>
          <p:cNvPr id="29" name="Rectangle 3"/>
          <p:cNvSpPr txBox="1">
            <a:spLocks noChangeArrowheads="1"/>
          </p:cNvSpPr>
          <p:nvPr/>
        </p:nvSpPr>
        <p:spPr bwMode="auto">
          <a:xfrm>
            <a:off x="466725" y="4991100"/>
            <a:ext cx="7732713" cy="396875"/>
          </a:xfrm>
          <a:prstGeom prst="rect">
            <a:avLst/>
          </a:prstGeom>
          <a:noFill/>
          <a:ln w="9525">
            <a:noFill/>
            <a:miter lim="800000"/>
            <a:headEnd/>
            <a:tailEnd/>
          </a:ln>
        </p:spPr>
        <p:txBody>
          <a:bodyPr>
            <a:spAutoFit/>
          </a:bodyPr>
          <a:lstStyle/>
          <a:p>
            <a:pPr marL="342900" indent="-342900" defTabSz="503238" eaLnBrk="0" hangingPunct="0">
              <a:spcBef>
                <a:spcPts val="600"/>
              </a:spcBef>
              <a:buFont typeface="Wingdings" pitchFamily="2" charset="2"/>
              <a:buNone/>
            </a:pPr>
            <a:r>
              <a:rPr lang="de-DE" sz="2000" cap="none" baseline="0" dirty="0">
                <a:solidFill>
                  <a:schemeClr val="accent1"/>
                </a:solidFill>
              </a:rPr>
              <a:t>Click </a:t>
            </a:r>
            <a:r>
              <a:rPr lang="de-DE" sz="2000" cap="none" baseline="0" dirty="0" err="1">
                <a:solidFill>
                  <a:schemeClr val="accent1"/>
                </a:solidFill>
              </a:rPr>
              <a:t>to</a:t>
            </a:r>
            <a:r>
              <a:rPr lang="de-DE" sz="2000" cap="none" baseline="0" dirty="0">
                <a:solidFill>
                  <a:schemeClr val="accent1"/>
                </a:solidFill>
              </a:rPr>
              <a:t> </a:t>
            </a:r>
            <a:r>
              <a:rPr lang="de-DE" sz="2000" cap="none" baseline="0" dirty="0" err="1">
                <a:solidFill>
                  <a:schemeClr val="accent1"/>
                </a:solidFill>
              </a:rPr>
              <a:t>edit</a:t>
            </a:r>
            <a:r>
              <a:rPr lang="de-DE" sz="2000" cap="none" baseline="0" dirty="0">
                <a:solidFill>
                  <a:schemeClr val="accent1"/>
                </a:solidFill>
              </a:rPr>
              <a:t> Master </a:t>
            </a:r>
            <a:r>
              <a:rPr lang="de-DE" sz="2000" cap="none" baseline="0" dirty="0" err="1">
                <a:solidFill>
                  <a:schemeClr val="accent1"/>
                </a:solidFill>
              </a:rPr>
              <a:t>subtitle</a:t>
            </a:r>
            <a:r>
              <a:rPr lang="de-DE" sz="2000" cap="none" baseline="0" dirty="0">
                <a:solidFill>
                  <a:schemeClr val="accent1"/>
                </a:solidFill>
              </a:rPr>
              <a:t> style</a:t>
            </a:r>
          </a:p>
        </p:txBody>
      </p:sp>
      <p:pic>
        <p:nvPicPr>
          <p:cNvPr id="20" name="Bild 19" descr="kua-logo-ppt.png"/>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6467298" y="1029646"/>
            <a:ext cx="2448272" cy="651136"/>
          </a:xfrm>
          <a:prstGeom prst="rect">
            <a:avLst/>
          </a:prstGeom>
        </p:spPr>
      </p:pic>
    </p:spTree>
  </p:cSld>
  <p:clrMap bg1="lt1" tx1="dk1" bg2="lt2" tx2="dk2" accent1="accent1" accent2="accent2" accent3="accent3" accent4="accent4" accent5="accent5" accent6="accent6" hlink="hlink" folHlink="folHlink"/>
  <p:sldLayoutIdLst>
    <p:sldLayoutId id="2147484037" r:id="rId1"/>
    <p:sldLayoutId id="2147484038" r:id="rId2"/>
    <p:sldLayoutId id="2147484039" r:id="rId3"/>
    <p:sldLayoutId id="2147484040" r:id="rId4"/>
    <p:sldLayoutId id="2147484041" r:id="rId5"/>
    <p:sldLayoutId id="2147484042" r:id="rId6"/>
    <p:sldLayoutId id="2147484043" r:id="rId7"/>
    <p:sldLayoutId id="2147484044" r:id="rId8"/>
    <p:sldLayoutId id="2147484045" r:id="rId9"/>
    <p:sldLayoutId id="2147484051" r:id="rId10"/>
  </p:sldLayoutIdLst>
  <p:timing>
    <p:tnLst>
      <p:par>
        <p:cTn id="1" dur="indefinite" restart="never" nodeType="tmRoot"/>
      </p:par>
    </p:tnLst>
  </p:timing>
  <p:hf hdr="0"/>
  <p:txStyles>
    <p:titleStyle>
      <a:lvl1pPr algn="l" rtl="0" eaLnBrk="1" fontAlgn="base" hangingPunct="1">
        <a:spcBef>
          <a:spcPct val="0"/>
        </a:spcBef>
        <a:spcAft>
          <a:spcPct val="0"/>
        </a:spcAft>
        <a:defRPr sz="1600" b="1">
          <a:solidFill>
            <a:schemeClr val="bg1"/>
          </a:solidFill>
          <a:latin typeface="+mj-lt"/>
          <a:ea typeface="ＭＳ Ｐゴシック" pitchFamily="-65" charset="-128"/>
          <a:cs typeface="ＭＳ Ｐゴシック" pitchFamily="-65" charset="-128"/>
        </a:defRPr>
      </a:lvl1pPr>
      <a:lvl2pPr algn="l" rtl="0" eaLnBrk="1" fontAlgn="base" hangingPunct="1">
        <a:spcBef>
          <a:spcPct val="0"/>
        </a:spcBef>
        <a:spcAft>
          <a:spcPct val="0"/>
        </a:spcAft>
        <a:defRPr sz="1600" b="1">
          <a:solidFill>
            <a:schemeClr val="bg1"/>
          </a:solidFill>
          <a:latin typeface="Arial" charset="0"/>
          <a:ea typeface="ＭＳ Ｐゴシック" pitchFamily="-65" charset="-128"/>
          <a:cs typeface="ＭＳ Ｐゴシック" pitchFamily="-65" charset="-128"/>
        </a:defRPr>
      </a:lvl2pPr>
      <a:lvl3pPr algn="l" rtl="0" eaLnBrk="1" fontAlgn="base" hangingPunct="1">
        <a:spcBef>
          <a:spcPct val="0"/>
        </a:spcBef>
        <a:spcAft>
          <a:spcPct val="0"/>
        </a:spcAft>
        <a:defRPr sz="1600" b="1">
          <a:solidFill>
            <a:schemeClr val="bg1"/>
          </a:solidFill>
          <a:latin typeface="Arial" charset="0"/>
          <a:ea typeface="ＭＳ Ｐゴシック" pitchFamily="-65" charset="-128"/>
          <a:cs typeface="ＭＳ Ｐゴシック" pitchFamily="-65" charset="-128"/>
        </a:defRPr>
      </a:lvl3pPr>
      <a:lvl4pPr algn="l" rtl="0" eaLnBrk="1" fontAlgn="base" hangingPunct="1">
        <a:spcBef>
          <a:spcPct val="0"/>
        </a:spcBef>
        <a:spcAft>
          <a:spcPct val="0"/>
        </a:spcAft>
        <a:defRPr sz="1600" b="1">
          <a:solidFill>
            <a:schemeClr val="bg1"/>
          </a:solidFill>
          <a:latin typeface="Arial" charset="0"/>
          <a:ea typeface="ＭＳ Ｐゴシック" pitchFamily="-65" charset="-128"/>
          <a:cs typeface="ＭＳ Ｐゴシック" pitchFamily="-65" charset="-128"/>
        </a:defRPr>
      </a:lvl4pPr>
      <a:lvl5pPr algn="l" rtl="0" eaLnBrk="1" fontAlgn="base" hangingPunct="1">
        <a:spcBef>
          <a:spcPct val="0"/>
        </a:spcBef>
        <a:spcAft>
          <a:spcPct val="0"/>
        </a:spcAft>
        <a:defRPr sz="1600" b="1">
          <a:solidFill>
            <a:schemeClr val="bg1"/>
          </a:solidFill>
          <a:latin typeface="Arial" charset="0"/>
          <a:ea typeface="ＭＳ Ｐゴシック" pitchFamily="-65" charset="-128"/>
          <a:cs typeface="ＭＳ Ｐゴシック" pitchFamily="-65" charset="-128"/>
        </a:defRPr>
      </a:lvl5pPr>
      <a:lvl6pPr marL="457200" algn="l" rtl="0" eaLnBrk="1" fontAlgn="base" hangingPunct="1">
        <a:spcBef>
          <a:spcPct val="0"/>
        </a:spcBef>
        <a:spcAft>
          <a:spcPct val="0"/>
        </a:spcAft>
        <a:defRPr sz="1600" b="1">
          <a:solidFill>
            <a:schemeClr val="tx1"/>
          </a:solidFill>
          <a:latin typeface="Arial" charset="0"/>
        </a:defRPr>
      </a:lvl6pPr>
      <a:lvl7pPr marL="914400" algn="l" rtl="0" eaLnBrk="1" fontAlgn="base" hangingPunct="1">
        <a:spcBef>
          <a:spcPct val="0"/>
        </a:spcBef>
        <a:spcAft>
          <a:spcPct val="0"/>
        </a:spcAft>
        <a:defRPr sz="1600" b="1">
          <a:solidFill>
            <a:schemeClr val="tx1"/>
          </a:solidFill>
          <a:latin typeface="Arial" charset="0"/>
        </a:defRPr>
      </a:lvl7pPr>
      <a:lvl8pPr marL="1371600" algn="l" rtl="0" eaLnBrk="1" fontAlgn="base" hangingPunct="1">
        <a:spcBef>
          <a:spcPct val="0"/>
        </a:spcBef>
        <a:spcAft>
          <a:spcPct val="0"/>
        </a:spcAft>
        <a:defRPr sz="1600" b="1">
          <a:solidFill>
            <a:schemeClr val="tx1"/>
          </a:solidFill>
          <a:latin typeface="Arial" charset="0"/>
        </a:defRPr>
      </a:lvl8pPr>
      <a:lvl9pPr marL="1828800" algn="l" rtl="0" eaLnBrk="1" fontAlgn="base" hangingPunct="1">
        <a:spcBef>
          <a:spcPct val="0"/>
        </a:spcBef>
        <a:spcAft>
          <a:spcPct val="0"/>
        </a:spcAft>
        <a:defRPr sz="1600" b="1">
          <a:solidFill>
            <a:schemeClr val="tx1"/>
          </a:solidFill>
          <a:latin typeface="Arial" charset="0"/>
        </a:defRPr>
      </a:lvl9pPr>
    </p:titleStyle>
    <p:bodyStyle>
      <a:lvl1pPr marL="342900" indent="-342900" algn="l" defTabSz="503238" rtl="0" eaLnBrk="1" fontAlgn="base" hangingPunct="1">
        <a:spcBef>
          <a:spcPts val="600"/>
        </a:spcBef>
        <a:spcAft>
          <a:spcPct val="0"/>
        </a:spcAft>
        <a:buFont typeface="Arial" charset="0"/>
        <a:defRPr>
          <a:solidFill>
            <a:schemeClr val="tx1"/>
          </a:solidFill>
          <a:latin typeface="+mn-lt"/>
          <a:ea typeface="ＭＳ Ｐゴシック" pitchFamily="-65" charset="-128"/>
          <a:cs typeface="ＭＳ Ｐゴシック" pitchFamily="-65" charset="-128"/>
        </a:defRPr>
      </a:lvl1pPr>
      <a:lvl2pPr marL="269875" indent="-269875" algn="l" defTabSz="503238" rtl="0" eaLnBrk="1" fontAlgn="base" hangingPunct="1">
        <a:spcBef>
          <a:spcPct val="20000"/>
        </a:spcBef>
        <a:spcAft>
          <a:spcPct val="0"/>
        </a:spcAft>
        <a:buClr>
          <a:srgbClr val="2E5EAB"/>
        </a:buClr>
        <a:buFont typeface="Wingdings" pitchFamily="2" charset="2"/>
        <a:buChar char="§"/>
        <a:defRPr>
          <a:solidFill>
            <a:schemeClr val="tx1"/>
          </a:solidFill>
          <a:latin typeface="+mn-lt"/>
          <a:ea typeface="ＭＳ Ｐゴシック" charset="-128"/>
        </a:defRPr>
      </a:lvl2pPr>
      <a:lvl3pPr marL="620713" indent="-350838" algn="l" defTabSz="503238" rtl="0" eaLnBrk="1" fontAlgn="base" hangingPunct="1">
        <a:spcBef>
          <a:spcPct val="20000"/>
        </a:spcBef>
        <a:spcAft>
          <a:spcPct val="0"/>
        </a:spcAft>
        <a:buFont typeface="Arial" charset="0"/>
        <a:defRPr>
          <a:solidFill>
            <a:schemeClr val="tx1"/>
          </a:solidFill>
          <a:latin typeface="+mn-lt"/>
          <a:ea typeface="ＭＳ Ｐゴシック" charset="-128"/>
        </a:defRPr>
      </a:lvl3pPr>
      <a:lvl4pPr marL="539750" indent="-269875" algn="l" defTabSz="503238" rtl="0" eaLnBrk="1" fontAlgn="base" hangingPunct="1">
        <a:spcBef>
          <a:spcPct val="20000"/>
        </a:spcBef>
        <a:spcAft>
          <a:spcPct val="0"/>
        </a:spcAft>
        <a:buClr>
          <a:srgbClr val="2E5EAB"/>
        </a:buClr>
        <a:buFont typeface="Wingdings" pitchFamily="2" charset="2"/>
        <a:buChar char="§"/>
        <a:defRPr>
          <a:solidFill>
            <a:schemeClr val="tx1"/>
          </a:solidFill>
          <a:latin typeface="+mn-lt"/>
          <a:ea typeface="ＭＳ Ｐゴシック" charset="-128"/>
        </a:defRPr>
      </a:lvl4pPr>
      <a:lvl5pPr marL="1160463" indent="-620713" algn="l" defTabSz="503238" rtl="0" eaLnBrk="1" fontAlgn="base" hangingPunct="1">
        <a:spcBef>
          <a:spcPct val="20000"/>
        </a:spcBef>
        <a:spcAft>
          <a:spcPct val="0"/>
        </a:spcAft>
        <a:buFont typeface="Arial" charset="0"/>
        <a:defRPr>
          <a:solidFill>
            <a:schemeClr val="tx1"/>
          </a:solidFill>
          <a:latin typeface="+mn-lt"/>
          <a:ea typeface="ＭＳ Ｐゴシック" charset="-128"/>
        </a:defRPr>
      </a:lvl5pPr>
      <a:lvl6pPr marL="2514600" indent="-228600" algn="l" rtl="0" eaLnBrk="1" fontAlgn="base" hangingPunct="1">
        <a:spcBef>
          <a:spcPct val="20000"/>
        </a:spcBef>
        <a:spcAft>
          <a:spcPct val="0"/>
        </a:spcAft>
        <a:buChar char="»"/>
        <a:defRPr>
          <a:solidFill>
            <a:schemeClr val="tx1"/>
          </a:solidFill>
          <a:latin typeface="+mn-lt"/>
          <a:ea typeface="ＭＳ Ｐゴシック" charset="-128"/>
        </a:defRPr>
      </a:lvl6pPr>
      <a:lvl7pPr marL="2971800" indent="-228600" algn="l" rtl="0" eaLnBrk="1" fontAlgn="base" hangingPunct="1">
        <a:spcBef>
          <a:spcPct val="20000"/>
        </a:spcBef>
        <a:spcAft>
          <a:spcPct val="0"/>
        </a:spcAft>
        <a:buChar char="»"/>
        <a:defRPr>
          <a:solidFill>
            <a:schemeClr val="tx1"/>
          </a:solidFill>
          <a:latin typeface="+mn-lt"/>
          <a:ea typeface="ＭＳ Ｐゴシック" charset="-128"/>
        </a:defRPr>
      </a:lvl7pPr>
      <a:lvl8pPr marL="3429000" indent="-228600" algn="l" rtl="0" eaLnBrk="1" fontAlgn="base" hangingPunct="1">
        <a:spcBef>
          <a:spcPct val="20000"/>
        </a:spcBef>
        <a:spcAft>
          <a:spcPct val="0"/>
        </a:spcAft>
        <a:buChar char="»"/>
        <a:defRPr>
          <a:solidFill>
            <a:schemeClr val="tx1"/>
          </a:solidFill>
          <a:latin typeface="+mn-lt"/>
          <a:ea typeface="ＭＳ Ｐゴシック" charset="-128"/>
        </a:defRPr>
      </a:lvl8pPr>
      <a:lvl9pPr marL="3886200" indent="-228600" algn="l" rtl="0" eaLnBrk="1" fontAlgn="base" hangingPunct="1">
        <a:spcBef>
          <a:spcPct val="20000"/>
        </a:spcBef>
        <a:spcAft>
          <a:spcPct val="0"/>
        </a:spcAft>
        <a:buChar char="»"/>
        <a:defRPr>
          <a:solidFill>
            <a:schemeClr val="tx1"/>
          </a:solidFill>
          <a:latin typeface="+mn-lt"/>
          <a:ea typeface="ＭＳ Ｐゴシック" charset="-128"/>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9"/>
          <p:cNvSpPr>
            <a:spLocks noChangeArrowheads="1"/>
          </p:cNvSpPr>
          <p:nvPr/>
        </p:nvSpPr>
        <p:spPr bwMode="auto">
          <a:xfrm>
            <a:off x="103188" y="6465888"/>
            <a:ext cx="6191250" cy="287337"/>
          </a:xfrm>
          <a:prstGeom prst="rect">
            <a:avLst/>
          </a:prstGeom>
          <a:solidFill>
            <a:schemeClr val="accent5"/>
          </a:solidFill>
          <a:ln w="9525">
            <a:noFill/>
            <a:miter lim="800000"/>
            <a:headEnd/>
            <a:tailEnd/>
          </a:ln>
          <a:effectLst/>
        </p:spPr>
        <p:txBody>
          <a:bodyPr wrap="none" anchor="ctr"/>
          <a:lstStyle/>
          <a:p>
            <a:pPr>
              <a:defRPr/>
            </a:pPr>
            <a:endParaRPr lang="de-DE" dirty="0">
              <a:latin typeface="Arial" pitchFamily="-110" charset="0"/>
              <a:ea typeface="ＭＳ Ｐゴシック" pitchFamily="-110" charset="-128"/>
              <a:cs typeface="ＭＳ Ｐゴシック" pitchFamily="-110" charset="-128"/>
            </a:endParaRPr>
          </a:p>
        </p:txBody>
      </p:sp>
      <p:sp>
        <p:nvSpPr>
          <p:cNvPr id="8" name="Rectangle 9"/>
          <p:cNvSpPr>
            <a:spLocks noChangeArrowheads="1"/>
          </p:cNvSpPr>
          <p:nvPr/>
        </p:nvSpPr>
        <p:spPr bwMode="auto">
          <a:xfrm>
            <a:off x="6311900" y="128588"/>
            <a:ext cx="2717800" cy="1169987"/>
          </a:xfrm>
          <a:prstGeom prst="rect">
            <a:avLst/>
          </a:prstGeom>
          <a:solidFill>
            <a:schemeClr val="accent1">
              <a:alpha val="15000"/>
            </a:schemeClr>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11" name="Rectangle 9"/>
          <p:cNvSpPr>
            <a:spLocks noChangeArrowheads="1"/>
          </p:cNvSpPr>
          <p:nvPr/>
        </p:nvSpPr>
        <p:spPr bwMode="auto">
          <a:xfrm>
            <a:off x="103188" y="128588"/>
            <a:ext cx="6208712" cy="1169987"/>
          </a:xfrm>
          <a:prstGeom prst="rect">
            <a:avLst/>
          </a:prstGeom>
          <a:solidFill>
            <a:schemeClr val="accent1"/>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9" name="Rectangle 9"/>
          <p:cNvSpPr>
            <a:spLocks noChangeArrowheads="1"/>
          </p:cNvSpPr>
          <p:nvPr/>
        </p:nvSpPr>
        <p:spPr bwMode="auto">
          <a:xfrm>
            <a:off x="6315075" y="6465888"/>
            <a:ext cx="2717800" cy="287337"/>
          </a:xfrm>
          <a:prstGeom prst="rect">
            <a:avLst/>
          </a:prstGeom>
          <a:solidFill>
            <a:schemeClr val="accent1"/>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14" name="Rectangle 9"/>
          <p:cNvSpPr>
            <a:spLocks noChangeArrowheads="1"/>
          </p:cNvSpPr>
          <p:nvPr/>
        </p:nvSpPr>
        <p:spPr bwMode="auto">
          <a:xfrm>
            <a:off x="6315075" y="1320800"/>
            <a:ext cx="2717800" cy="100013"/>
          </a:xfrm>
          <a:prstGeom prst="rect">
            <a:avLst/>
          </a:prstGeom>
          <a:solidFill>
            <a:schemeClr val="accent1"/>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15" name="Rectangle 9"/>
          <p:cNvSpPr>
            <a:spLocks noChangeArrowheads="1"/>
          </p:cNvSpPr>
          <p:nvPr/>
        </p:nvSpPr>
        <p:spPr bwMode="auto">
          <a:xfrm>
            <a:off x="103188" y="1320800"/>
            <a:ext cx="6191250" cy="100013"/>
          </a:xfrm>
          <a:prstGeom prst="rect">
            <a:avLst/>
          </a:prstGeom>
          <a:solidFill>
            <a:schemeClr val="accent5"/>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11273" name="Rectangle 3"/>
          <p:cNvSpPr>
            <a:spLocks noGrp="1" noChangeArrowheads="1"/>
          </p:cNvSpPr>
          <p:nvPr/>
        </p:nvSpPr>
        <p:spPr bwMode="auto">
          <a:xfrm>
            <a:off x="88900" y="1663700"/>
            <a:ext cx="8902700" cy="4686300"/>
          </a:xfrm>
          <a:prstGeom prst="rect">
            <a:avLst/>
          </a:prstGeom>
          <a:noFill/>
          <a:ln w="9525">
            <a:noFill/>
            <a:miter lim="800000"/>
            <a:headEnd/>
            <a:tailEnd/>
          </a:ln>
        </p:spPr>
        <p:txBody>
          <a:bodyPr/>
          <a:lstStyle/>
          <a:p>
            <a:pPr defTabSz="457200">
              <a:defRPr/>
            </a:pPr>
            <a:endParaRPr lang="de-DE">
              <a:solidFill>
                <a:srgbClr val="000000"/>
              </a:solidFill>
              <a:latin typeface="Arial" pitchFamily="-110" charset="0"/>
              <a:ea typeface="ＭＳ Ｐゴシック" pitchFamily="-110" charset="-128"/>
              <a:cs typeface="ＭＳ Ｐゴシック" pitchFamily="-110" charset="-128"/>
            </a:endParaRPr>
          </a:p>
        </p:txBody>
      </p:sp>
      <p:sp>
        <p:nvSpPr>
          <p:cNvPr id="16" name="Foliennummernplatzhalter 6"/>
          <p:cNvSpPr>
            <a:spLocks noGrp="1"/>
          </p:cNvSpPr>
          <p:nvPr>
            <p:ph type="sldNum" sz="quarter" idx="4"/>
          </p:nvPr>
        </p:nvSpPr>
        <p:spPr>
          <a:xfrm>
            <a:off x="6553200" y="6465888"/>
            <a:ext cx="2133600" cy="282575"/>
          </a:xfrm>
          <a:prstGeom prst="rect">
            <a:avLst/>
          </a:prstGeom>
        </p:spPr>
        <p:txBody>
          <a:bodyPr vert="horz" wrap="square" lIns="91440" tIns="45720" rIns="91440" bIns="45720" numCol="1" anchor="t" anchorCtr="0" compatLnSpc="1">
            <a:prstTxWarp prst="textNoShape">
              <a:avLst/>
            </a:prstTxWarp>
          </a:bodyPr>
          <a:lstStyle>
            <a:lvl1pPr algn="r">
              <a:defRPr sz="1200">
                <a:solidFill>
                  <a:srgbClr val="FFFFFF"/>
                </a:solidFill>
              </a:defRPr>
            </a:lvl1pPr>
          </a:lstStyle>
          <a:p>
            <a:fld id="{27FDBBD3-65CB-4C4A-AD3E-39AF376A82DE}" type="slidenum">
              <a:rPr lang="de-DE"/>
              <a:pPr/>
              <a:t>‹Nr.›</a:t>
            </a:fld>
            <a:endParaRPr lang="de-DE"/>
          </a:p>
        </p:txBody>
      </p:sp>
      <p:sp>
        <p:nvSpPr>
          <p:cNvPr id="13" name="Rectangle 22"/>
          <p:cNvSpPr txBox="1">
            <a:spLocks noChangeArrowheads="1"/>
          </p:cNvSpPr>
          <p:nvPr/>
        </p:nvSpPr>
        <p:spPr bwMode="auto">
          <a:xfrm>
            <a:off x="251999" y="396000"/>
            <a:ext cx="5760000" cy="684000"/>
          </a:xfrm>
          <a:prstGeom prst="rect">
            <a:avLst/>
          </a:prstGeom>
          <a:noFill/>
          <a:ln w="9525">
            <a:noFill/>
            <a:miter lim="800000"/>
            <a:headEnd/>
            <a:tailEnd/>
          </a:ln>
        </p:spPr>
        <p:txBody>
          <a:bodyPr lIns="0" tIns="0" rIns="0" bIns="0"/>
          <a:lstStyle>
            <a:lvl1pPr>
              <a:defRPr baseline="0"/>
            </a:lvl1pPr>
          </a:lstStyle>
          <a:p>
            <a:pPr marL="0" marR="0" lvl="0" indent="0" algn="l" defTabSz="457200" rtl="0" eaLnBrk="0" fontAlgn="base" latinLnBrk="0" hangingPunct="0">
              <a:lnSpc>
                <a:spcPct val="100000"/>
              </a:lnSpc>
              <a:spcBef>
                <a:spcPct val="0"/>
              </a:spcBef>
              <a:spcAft>
                <a:spcPct val="0"/>
              </a:spcAft>
              <a:buClrTx/>
              <a:buSzTx/>
              <a:buFontTx/>
              <a:buNone/>
              <a:tabLst/>
              <a:defRPr/>
            </a:pPr>
            <a:endParaRPr kumimoji="0" lang="de-DE" sz="1600" b="1" i="0" u="none" strike="noStrike" kern="1200" cap="none" spc="0" normalizeH="0" baseline="0" noProof="0" dirty="0">
              <a:ln>
                <a:noFill/>
              </a:ln>
              <a:solidFill>
                <a:schemeClr val="bg1"/>
              </a:solidFill>
              <a:effectLst/>
              <a:uLnTx/>
              <a:uFillTx/>
              <a:latin typeface="Arial"/>
              <a:ea typeface="ＭＳ Ｐゴシック" pitchFamily="-110" charset="-128"/>
              <a:cs typeface="Arial"/>
            </a:endParaRPr>
          </a:p>
        </p:txBody>
      </p:sp>
      <p:sp>
        <p:nvSpPr>
          <p:cNvPr id="17" name="Inhaltsplatzhalter 2"/>
          <p:cNvSpPr txBox="1">
            <a:spLocks/>
          </p:cNvSpPr>
          <p:nvPr/>
        </p:nvSpPr>
        <p:spPr>
          <a:xfrm>
            <a:off x="252000" y="2412000"/>
            <a:ext cx="8640000" cy="3924000"/>
          </a:xfrm>
          <a:prstGeom prst="rect">
            <a:avLst/>
          </a:prstGeom>
        </p:spPr>
        <p:txBody>
          <a:bodyPr/>
          <a:lstStyle>
            <a:lvl1pPr marL="0" indent="0">
              <a:buClr>
                <a:schemeClr val="tx1">
                  <a:lumMod val="65000"/>
                  <a:lumOff val="35000"/>
                </a:schemeClr>
              </a:buClr>
              <a:buFontTx/>
              <a:buNone/>
              <a:defRPr baseline="0"/>
            </a:lvl1pPr>
            <a:lvl2pPr>
              <a:buClr>
                <a:schemeClr val="tx1">
                  <a:lumMod val="65000"/>
                  <a:lumOff val="35000"/>
                </a:schemeClr>
              </a:buClr>
              <a:buFont typeface="Arial" pitchFamily="34" charset="0"/>
              <a:buChar char="-"/>
              <a:defRPr/>
            </a:lvl2pPr>
            <a:lvl3pPr>
              <a:buClr>
                <a:schemeClr val="tx1">
                  <a:lumMod val="65000"/>
                  <a:lumOff val="35000"/>
                </a:schemeClr>
              </a:buClr>
              <a:buFont typeface="Arial" pitchFamily="34" charset="0"/>
              <a:buChar char="•"/>
              <a:defRPr/>
            </a:lvl3pPr>
            <a:lvl4pPr marL="1076325" indent="-276225">
              <a:buClr>
                <a:schemeClr val="tx1">
                  <a:lumMod val="65000"/>
                  <a:lumOff val="35000"/>
                </a:schemeClr>
              </a:buClr>
              <a:buFont typeface="Wingdings" pitchFamily="2" charset="2"/>
              <a:buChar char="Ø"/>
              <a:tabLst/>
              <a:defRPr/>
            </a:lvl4pPr>
            <a:lvl5pPr marL="1344613" indent="-273050">
              <a:buClr>
                <a:schemeClr val="tx1">
                  <a:lumMod val="65000"/>
                  <a:lumOff val="35000"/>
                </a:schemeClr>
              </a:buClr>
              <a:buFont typeface="Courier New" pitchFamily="49" charset="0"/>
              <a:buChar char="o"/>
              <a:defRPr/>
            </a:lvl5pPr>
            <a:extLst/>
          </a:lstStyle>
          <a:p>
            <a:pPr marL="269875" marR="0" lvl="0" indent="-269875" algn="l" defTabSz="457200" rtl="0" eaLnBrk="1" fontAlgn="base" latinLnBrk="0" hangingPunct="1">
              <a:lnSpc>
                <a:spcPct val="120000"/>
              </a:lnSpc>
              <a:spcBef>
                <a:spcPts val="0"/>
              </a:spcBef>
              <a:spcAft>
                <a:spcPct val="0"/>
              </a:spcAft>
              <a:buClr>
                <a:schemeClr val="tx1">
                  <a:lumMod val="65000"/>
                  <a:lumOff val="35000"/>
                </a:schemeClr>
              </a:buClr>
              <a:buSzTx/>
              <a:buFont typeface="Wingdings" pitchFamily="2" charset="2"/>
              <a:buChar char="§"/>
              <a:tabLst/>
              <a:defRPr/>
            </a:pPr>
            <a:r>
              <a:rPr kumimoji="0" lang="de-DE" sz="1800" b="0" i="0" u="none" strike="noStrike" kern="1200" cap="none" spc="0" normalizeH="0" baseline="0" noProof="0" dirty="0" smtClean="0">
                <a:ln>
                  <a:noFill/>
                </a:ln>
                <a:solidFill>
                  <a:schemeClr val="tx1">
                    <a:lumMod val="65000"/>
                    <a:lumOff val="35000"/>
                  </a:schemeClr>
                </a:solidFill>
                <a:effectLst/>
                <a:uLnTx/>
                <a:uFillTx/>
                <a:latin typeface="+mn-lt"/>
                <a:ea typeface="ＭＳ Ｐゴシック" pitchFamily="-110" charset="-128"/>
                <a:cs typeface="ＭＳ Ｐゴシック" pitchFamily="-110" charset="-128"/>
              </a:rPr>
              <a:t>Inhalt mit Fließtext </a:t>
            </a:r>
            <a:r>
              <a:rPr kumimoji="0" lang="de-DE" sz="1800" b="0" i="0" u="none" strike="noStrike" kern="1200" cap="none" spc="0" normalizeH="0" baseline="0" noProof="0" smtClean="0">
                <a:ln>
                  <a:noFill/>
                </a:ln>
                <a:solidFill>
                  <a:schemeClr val="tx1">
                    <a:lumMod val="65000"/>
                    <a:lumOff val="35000"/>
                  </a:schemeClr>
                </a:solidFill>
                <a:effectLst/>
                <a:uLnTx/>
                <a:uFillTx/>
                <a:latin typeface="+mn-lt"/>
                <a:ea typeface="ＭＳ Ｐゴシック" pitchFamily="-110" charset="-128"/>
                <a:cs typeface="ＭＳ Ｐゴシック" pitchFamily="-110" charset="-128"/>
              </a:rPr>
              <a:t>und/oder Spiegelstrichen</a:t>
            </a:r>
          </a:p>
          <a:p>
            <a:pPr marL="538163" marR="0" lvl="1" indent="-252000" algn="l" defTabSz="457200" rtl="0" eaLnBrk="1" fontAlgn="base" latinLnBrk="0" hangingPunct="1">
              <a:lnSpc>
                <a:spcPct val="120000"/>
              </a:lnSpc>
              <a:spcBef>
                <a:spcPts val="0"/>
              </a:spcBef>
              <a:spcAft>
                <a:spcPct val="0"/>
              </a:spcAft>
              <a:buClr>
                <a:schemeClr val="tx1">
                  <a:lumMod val="65000"/>
                  <a:lumOff val="35000"/>
                </a:schemeClr>
              </a:buClr>
              <a:buSzTx/>
              <a:buFont typeface="Arial" pitchFamily="34" charset="0"/>
              <a:buChar char="­"/>
              <a:tabLst/>
              <a:defRPr/>
            </a:pPr>
            <a:r>
              <a:rPr kumimoji="0" lang="de-DE" sz="1800" b="0" i="0" u="none" strike="noStrike" kern="1200" cap="none" spc="0" normalizeH="0" baseline="0" noProof="0" smtClean="0">
                <a:ln>
                  <a:noFill/>
                </a:ln>
                <a:solidFill>
                  <a:schemeClr val="tx1">
                    <a:lumMod val="65000"/>
                    <a:lumOff val="35000"/>
                  </a:schemeClr>
                </a:solidFill>
                <a:effectLst/>
                <a:uLnTx/>
                <a:uFillTx/>
                <a:latin typeface="+mn-lt"/>
                <a:ea typeface="ＭＳ Ｐゴシック" pitchFamily="-110" charset="-128"/>
                <a:cs typeface="ＭＳ Ｐゴシック" pitchFamily="-110" charset="-128"/>
              </a:rPr>
              <a:t>Zweite Ebene</a:t>
            </a:r>
          </a:p>
          <a:p>
            <a:pPr marL="881063" marR="0" lvl="2" indent="-342900" algn="l" defTabSz="457200" rtl="0" eaLnBrk="1" fontAlgn="base" latinLnBrk="0" hangingPunct="1">
              <a:lnSpc>
                <a:spcPct val="120000"/>
              </a:lnSpc>
              <a:spcBef>
                <a:spcPts val="0"/>
              </a:spcBef>
              <a:spcAft>
                <a:spcPct val="0"/>
              </a:spcAft>
              <a:buClr>
                <a:schemeClr val="tx1">
                  <a:lumMod val="65000"/>
                  <a:lumOff val="35000"/>
                </a:schemeClr>
              </a:buClr>
              <a:buSzPct val="125000"/>
              <a:tabLst/>
              <a:defRPr/>
            </a:pPr>
            <a:r>
              <a:rPr kumimoji="0" lang="de-DE" sz="1800" b="0" i="0" u="none" strike="noStrike" kern="1200" cap="none" spc="0" normalizeH="0" baseline="0" noProof="0" smtClean="0">
                <a:ln>
                  <a:noFill/>
                </a:ln>
                <a:solidFill>
                  <a:schemeClr val="tx1">
                    <a:lumMod val="65000"/>
                    <a:lumOff val="35000"/>
                  </a:schemeClr>
                </a:solidFill>
                <a:effectLst/>
                <a:uLnTx/>
                <a:uFillTx/>
                <a:latin typeface="+mn-lt"/>
                <a:ea typeface="ＭＳ Ｐゴシック" pitchFamily="-110" charset="-128"/>
                <a:cs typeface="ＭＳ Ｐゴシック" pitchFamily="-110" charset="-128"/>
              </a:rPr>
              <a:t>Dritte Ebene</a:t>
            </a:r>
          </a:p>
          <a:p>
            <a:pPr marL="1152000" marR="0" lvl="3" indent="-268288" algn="l" defTabSz="457200" rtl="0" eaLnBrk="1" fontAlgn="base" latinLnBrk="0" hangingPunct="1">
              <a:lnSpc>
                <a:spcPct val="120000"/>
              </a:lnSpc>
              <a:spcBef>
                <a:spcPts val="0"/>
              </a:spcBef>
              <a:spcAft>
                <a:spcPct val="0"/>
              </a:spcAft>
              <a:buClr>
                <a:schemeClr val="tx1">
                  <a:lumMod val="65000"/>
                  <a:lumOff val="35000"/>
                </a:schemeClr>
              </a:buClr>
              <a:buSzPct val="65000"/>
              <a:buFont typeface="Arial" pitchFamily="34" charset="0"/>
              <a:buChar char="►"/>
              <a:tabLst/>
              <a:defRPr/>
            </a:pPr>
            <a:r>
              <a:rPr kumimoji="0" lang="de-DE" sz="1800" b="0" i="0" u="none" strike="noStrike" kern="1200" cap="none" spc="0" normalizeH="0" baseline="0" noProof="0" smtClean="0">
                <a:ln>
                  <a:noFill/>
                </a:ln>
                <a:solidFill>
                  <a:schemeClr val="tx1">
                    <a:lumMod val="65000"/>
                    <a:lumOff val="35000"/>
                  </a:schemeClr>
                </a:solidFill>
                <a:effectLst/>
                <a:uLnTx/>
                <a:uFillTx/>
                <a:latin typeface="+mn-lt"/>
                <a:ea typeface="ＭＳ Ｐゴシック" pitchFamily="-110" charset="-128"/>
                <a:cs typeface="ＭＳ Ｐゴシック" pitchFamily="-110" charset="-128"/>
              </a:rPr>
              <a:t>Vierte Ebene</a:t>
            </a:r>
          </a:p>
          <a:p>
            <a:pPr marL="1440000" marR="0" lvl="4" indent="-288000" algn="l" defTabSz="457200" rtl="0" eaLnBrk="1" fontAlgn="base" latinLnBrk="0" hangingPunct="1">
              <a:lnSpc>
                <a:spcPct val="120000"/>
              </a:lnSpc>
              <a:spcBef>
                <a:spcPts val="0"/>
              </a:spcBef>
              <a:spcAft>
                <a:spcPct val="0"/>
              </a:spcAft>
              <a:buClr>
                <a:schemeClr val="tx1">
                  <a:lumMod val="65000"/>
                  <a:lumOff val="35000"/>
                </a:schemeClr>
              </a:buClr>
              <a:buSzPct val="100000"/>
              <a:buFont typeface="Courier New" pitchFamily="49" charset="0"/>
              <a:buChar char="o"/>
              <a:tabLst/>
              <a:defRPr/>
            </a:pPr>
            <a:r>
              <a:rPr kumimoji="0" lang="de-DE" sz="1800" b="0" i="0" u="none" strike="noStrike" kern="1200" cap="none" spc="0" normalizeH="0" baseline="0" noProof="0" smtClean="0">
                <a:ln>
                  <a:noFill/>
                </a:ln>
                <a:solidFill>
                  <a:schemeClr val="tx1">
                    <a:lumMod val="65000"/>
                    <a:lumOff val="35000"/>
                  </a:schemeClr>
                </a:solidFill>
                <a:effectLst/>
                <a:uLnTx/>
                <a:uFillTx/>
                <a:latin typeface="+mn-lt"/>
                <a:ea typeface="ＭＳ Ｐゴシック" pitchFamily="-110" charset="-128"/>
                <a:cs typeface="ＭＳ Ｐゴシック" pitchFamily="-110" charset="-128"/>
              </a:rPr>
              <a:t>Fünfte Ebene</a:t>
            </a:r>
            <a:endParaRPr kumimoji="0" lang="en-US" sz="1800" b="0" i="0" u="none" strike="noStrike" kern="1200" cap="none" spc="0" normalizeH="0" baseline="0" noProof="0" dirty="0">
              <a:ln>
                <a:noFill/>
              </a:ln>
              <a:solidFill>
                <a:schemeClr val="tx1">
                  <a:lumMod val="65000"/>
                  <a:lumOff val="35000"/>
                </a:schemeClr>
              </a:solidFill>
              <a:effectLst/>
              <a:uLnTx/>
              <a:uFillTx/>
              <a:latin typeface="Arial" pitchFamily="34" charset="0"/>
              <a:ea typeface="ＭＳ Ｐゴシック" pitchFamily="-110" charset="-128"/>
              <a:cs typeface="Arial" pitchFamily="34" charset="0"/>
            </a:endParaRPr>
          </a:p>
        </p:txBody>
      </p:sp>
      <p:sp>
        <p:nvSpPr>
          <p:cNvPr id="18" name="Textplatzhalter 21"/>
          <p:cNvSpPr txBox="1">
            <a:spLocks/>
          </p:cNvSpPr>
          <p:nvPr/>
        </p:nvSpPr>
        <p:spPr>
          <a:xfrm>
            <a:off x="252000" y="1548000"/>
            <a:ext cx="8640000" cy="792000"/>
          </a:xfrm>
          <a:prstGeom prst="rect">
            <a:avLst/>
          </a:prstGeom>
        </p:spPr>
        <p:txBody>
          <a:bodyPr lIns="0" tIns="0" rIns="0" bIns="0"/>
          <a:lstStyle>
            <a:lvl1pPr marL="342900" marR="0" indent="-342900" algn="l" defTabSz="457200" rtl="0" eaLnBrk="0" fontAlgn="base" latinLnBrk="0" hangingPunct="0">
              <a:lnSpc>
                <a:spcPct val="100000"/>
              </a:lnSpc>
              <a:spcBef>
                <a:spcPct val="20000"/>
              </a:spcBef>
              <a:spcAft>
                <a:spcPct val="0"/>
              </a:spcAft>
              <a:buClrTx/>
              <a:buSzTx/>
              <a:buFontTx/>
              <a:buNone/>
              <a:tabLst/>
              <a:defRPr sz="2000" b="1" baseline="0">
                <a:solidFill>
                  <a:schemeClr val="accent1"/>
                </a:solidFill>
                <a:latin typeface="Arial" pitchFamily="34" charset="0"/>
                <a:cs typeface="Arial" pitchFamily="34" charset="0"/>
              </a:defRPr>
            </a:lvl1pPr>
          </a:lstStyle>
          <a:p>
            <a:pPr marL="342900" marR="0" lvl="0" indent="-342900" algn="l" defTabSz="457200" rtl="0" eaLnBrk="0" fontAlgn="base" latinLnBrk="0" hangingPunct="0">
              <a:lnSpc>
                <a:spcPct val="100000"/>
              </a:lnSpc>
              <a:spcBef>
                <a:spcPct val="20000"/>
              </a:spcBef>
              <a:spcAft>
                <a:spcPct val="0"/>
              </a:spcAft>
              <a:buClrTx/>
              <a:buSzTx/>
              <a:buFontTx/>
              <a:buNone/>
              <a:tabLst/>
              <a:defRPr/>
            </a:pPr>
            <a:r>
              <a:rPr kumimoji="0" lang="de-DE" sz="2000" b="1" i="0" u="none" strike="noStrike" kern="1200" cap="none" spc="0" normalizeH="0" baseline="0" noProof="0" dirty="0" smtClean="0">
                <a:ln>
                  <a:noFill/>
                </a:ln>
                <a:solidFill>
                  <a:schemeClr val="accent1"/>
                </a:solidFill>
                <a:effectLst/>
                <a:uLnTx/>
                <a:uFillTx/>
                <a:latin typeface="Arial" pitchFamily="34" charset="0"/>
                <a:ea typeface="ＭＳ Ｐゴシック" pitchFamily="-110" charset="-128"/>
                <a:cs typeface="Arial" pitchFamily="34" charset="0"/>
              </a:rPr>
              <a:t>Titel dieser Folie</a:t>
            </a:r>
          </a:p>
          <a:p>
            <a:pPr marL="342900" marR="0" lvl="0" indent="-342900" algn="l" defTabSz="457200" rtl="0" eaLnBrk="0" fontAlgn="base" latinLnBrk="0" hangingPunct="0">
              <a:lnSpc>
                <a:spcPct val="100000"/>
              </a:lnSpc>
              <a:spcBef>
                <a:spcPct val="20000"/>
              </a:spcBef>
              <a:spcAft>
                <a:spcPct val="0"/>
              </a:spcAft>
              <a:buClrTx/>
              <a:buSzTx/>
              <a:buFontTx/>
              <a:buNone/>
              <a:tabLst/>
              <a:defRPr/>
            </a:pPr>
            <a:r>
              <a:rPr kumimoji="0" lang="de-DE" sz="2000" b="1" i="0" u="none" strike="noStrike" kern="1200" cap="none" spc="0" normalizeH="0" baseline="0" noProof="0" dirty="0" smtClean="0">
                <a:ln>
                  <a:noFill/>
                </a:ln>
                <a:solidFill>
                  <a:schemeClr val="accent1"/>
                </a:solidFill>
                <a:effectLst/>
                <a:uLnTx/>
                <a:uFillTx/>
                <a:latin typeface="Arial" pitchFamily="34" charset="0"/>
                <a:ea typeface="ＭＳ Ｐゴシック" pitchFamily="-110" charset="-128"/>
                <a:cs typeface="Arial" pitchFamily="34" charset="0"/>
              </a:rPr>
              <a:t>Überschrift 1- oder 2zeilig</a:t>
            </a:r>
            <a:endParaRPr kumimoji="0" lang="de-DE" sz="2000" b="1" i="0" u="none" strike="noStrike" kern="1200" cap="none" spc="0" normalizeH="0" baseline="0" noProof="0" dirty="0">
              <a:ln>
                <a:noFill/>
              </a:ln>
              <a:solidFill>
                <a:schemeClr val="accent1"/>
              </a:solidFill>
              <a:effectLst/>
              <a:uLnTx/>
              <a:uFillTx/>
              <a:latin typeface="Arial" pitchFamily="34" charset="0"/>
              <a:ea typeface="ＭＳ Ｐゴシック" pitchFamily="-110" charset="-128"/>
              <a:cs typeface="Arial" pitchFamily="34" charset="0"/>
            </a:endParaRPr>
          </a:p>
        </p:txBody>
      </p:sp>
      <p:sp>
        <p:nvSpPr>
          <p:cNvPr id="20" name="Fußzeilenplatzhalter 5"/>
          <p:cNvSpPr>
            <a:spLocks noGrp="1"/>
          </p:cNvSpPr>
          <p:nvPr>
            <p:ph type="ftr" sz="quarter" idx="3"/>
          </p:nvPr>
        </p:nvSpPr>
        <p:spPr>
          <a:xfrm>
            <a:off x="468000" y="6469200"/>
            <a:ext cx="5446800" cy="255600"/>
          </a:xfrm>
          <a:prstGeom prst="rect">
            <a:avLst/>
          </a:prstGeom>
        </p:spPr>
        <p:txBody>
          <a:bodyPr lIns="90000" tIns="46800" rIns="90000" bIns="46800"/>
          <a:lstStyle>
            <a:lvl1pPr>
              <a:defRPr sz="1200">
                <a:solidFill>
                  <a:schemeClr val="bg1"/>
                </a:solidFill>
              </a:defRPr>
            </a:lvl1pPr>
          </a:lstStyle>
          <a:p>
            <a:r>
              <a:rPr lang="de-DE" smtClean="0"/>
              <a:t>Ort wo Präsentation gehalten wird, Datum der Präsentation</a:t>
            </a:r>
            <a:endParaRPr lang="de-DE" dirty="0"/>
          </a:p>
        </p:txBody>
      </p:sp>
      <p:sp>
        <p:nvSpPr>
          <p:cNvPr id="21" name="Datumsplatzhalter 4"/>
          <p:cNvSpPr>
            <a:spLocks noGrp="1"/>
          </p:cNvSpPr>
          <p:nvPr>
            <p:ph type="dt" sz="half" idx="2"/>
          </p:nvPr>
        </p:nvSpPr>
        <p:spPr>
          <a:xfrm>
            <a:off x="252000" y="396000"/>
            <a:ext cx="5760000" cy="684000"/>
          </a:xfrm>
          <a:prstGeom prst="rect">
            <a:avLst/>
          </a:prstGeom>
        </p:spPr>
        <p:txBody>
          <a:bodyPr lIns="0" tIns="0" rIns="0" bIns="0"/>
          <a:lstStyle>
            <a:lvl1pPr>
              <a:defRPr sz="1600" b="1">
                <a:solidFill>
                  <a:schemeClr val="bg1"/>
                </a:solidFill>
              </a:defRPr>
            </a:lvl1pPr>
          </a:lstStyle>
          <a:p>
            <a:r>
              <a:rPr lang="de-DE" smtClean="0"/>
              <a:t>Titel der Präsentation</a:t>
            </a:r>
            <a:endParaRPr lang="de-DE" dirty="0"/>
          </a:p>
        </p:txBody>
      </p:sp>
      <p:pic>
        <p:nvPicPr>
          <p:cNvPr id="19" name="Bild 18" descr="kua-logo-ppt.pn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562396" y="440639"/>
            <a:ext cx="2258076" cy="600552"/>
          </a:xfrm>
          <a:prstGeom prst="rect">
            <a:avLst/>
          </a:prstGeom>
        </p:spPr>
      </p:pic>
    </p:spTree>
  </p:cSld>
  <p:clrMap bg1="lt1" tx1="dk1" bg2="lt2" tx2="dk2" accent1="accent1" accent2="accent2" accent3="accent3" accent4="accent4" accent5="accent5" accent6="accent6" hlink="hlink" folHlink="folHlink"/>
  <p:sldLayoutIdLst>
    <p:sldLayoutId id="2147484023" r:id="rId1"/>
    <p:sldLayoutId id="2147484052" r:id="rId2"/>
    <p:sldLayoutId id="2147484053" r:id="rId3"/>
    <p:sldLayoutId id="2147484054" r:id="rId4"/>
  </p:sldLayoutIdLst>
  <p:hf hdr="0"/>
  <p:txStyles>
    <p:titleStyle>
      <a:lvl1pPr algn="l" defTabSz="457200" rtl="0" eaLnBrk="0" fontAlgn="base" hangingPunct="0">
        <a:spcBef>
          <a:spcPct val="0"/>
        </a:spcBef>
        <a:spcAft>
          <a:spcPct val="0"/>
        </a:spcAft>
        <a:defRPr sz="1600" b="1" kern="1200" baseline="0">
          <a:solidFill>
            <a:schemeClr val="bg1"/>
          </a:solidFill>
          <a:latin typeface="Arial"/>
          <a:ea typeface="ＭＳ Ｐゴシック" pitchFamily="-110" charset="-128"/>
          <a:cs typeface="Arial"/>
        </a:defRPr>
      </a:lvl1pPr>
      <a:lvl2pPr algn="l" defTabSz="457200" rtl="0" eaLnBrk="0" fontAlgn="base" hangingPunct="0">
        <a:spcBef>
          <a:spcPct val="0"/>
        </a:spcBef>
        <a:spcAft>
          <a:spcPct val="0"/>
        </a:spcAft>
        <a:defRPr sz="1600" b="1">
          <a:solidFill>
            <a:schemeClr val="bg1"/>
          </a:solidFill>
          <a:latin typeface="Arial" pitchFamily="-110" charset="0"/>
          <a:ea typeface="ＭＳ Ｐゴシック" pitchFamily="-110" charset="-128"/>
        </a:defRPr>
      </a:lvl2pPr>
      <a:lvl3pPr algn="l" defTabSz="457200" rtl="0" eaLnBrk="0" fontAlgn="base" hangingPunct="0">
        <a:spcBef>
          <a:spcPct val="0"/>
        </a:spcBef>
        <a:spcAft>
          <a:spcPct val="0"/>
        </a:spcAft>
        <a:defRPr sz="1600" b="1">
          <a:solidFill>
            <a:schemeClr val="bg1"/>
          </a:solidFill>
          <a:latin typeface="Arial" pitchFamily="-110" charset="0"/>
          <a:ea typeface="ＭＳ Ｐゴシック" pitchFamily="-110" charset="-128"/>
        </a:defRPr>
      </a:lvl3pPr>
      <a:lvl4pPr algn="l" defTabSz="457200" rtl="0" eaLnBrk="0" fontAlgn="base" hangingPunct="0">
        <a:spcBef>
          <a:spcPct val="0"/>
        </a:spcBef>
        <a:spcAft>
          <a:spcPct val="0"/>
        </a:spcAft>
        <a:defRPr sz="1600" b="1">
          <a:solidFill>
            <a:schemeClr val="bg1"/>
          </a:solidFill>
          <a:latin typeface="Arial" pitchFamily="-110" charset="0"/>
          <a:ea typeface="ＭＳ Ｐゴシック" pitchFamily="-110" charset="-128"/>
        </a:defRPr>
      </a:lvl4pPr>
      <a:lvl5pPr algn="l" defTabSz="457200" rtl="0" eaLnBrk="0" fontAlgn="base" hangingPunct="0">
        <a:spcBef>
          <a:spcPct val="0"/>
        </a:spcBef>
        <a:spcAft>
          <a:spcPct val="0"/>
        </a:spcAft>
        <a:defRPr sz="1600" b="1">
          <a:solidFill>
            <a:schemeClr val="bg1"/>
          </a:solidFill>
          <a:latin typeface="Arial" pitchFamily="-110" charset="0"/>
          <a:ea typeface="ＭＳ Ｐゴシック" pitchFamily="-110" charset="-128"/>
        </a:defRPr>
      </a:lvl5pPr>
      <a:lvl6pPr marL="457200" algn="l" defTabSz="457200" rtl="0" fontAlgn="base">
        <a:spcBef>
          <a:spcPct val="0"/>
        </a:spcBef>
        <a:spcAft>
          <a:spcPct val="0"/>
        </a:spcAft>
        <a:defRPr sz="1600" b="1">
          <a:solidFill>
            <a:schemeClr val="bg1"/>
          </a:solidFill>
          <a:latin typeface="Arial" pitchFamily="-110" charset="0"/>
          <a:ea typeface="ＭＳ Ｐゴシック" pitchFamily="-110" charset="-128"/>
        </a:defRPr>
      </a:lvl6pPr>
      <a:lvl7pPr marL="914400" algn="l" defTabSz="457200" rtl="0" fontAlgn="base">
        <a:spcBef>
          <a:spcPct val="0"/>
        </a:spcBef>
        <a:spcAft>
          <a:spcPct val="0"/>
        </a:spcAft>
        <a:defRPr sz="1600" b="1">
          <a:solidFill>
            <a:schemeClr val="bg1"/>
          </a:solidFill>
          <a:latin typeface="Arial" pitchFamily="-110" charset="0"/>
          <a:ea typeface="ＭＳ Ｐゴシック" pitchFamily="-110" charset="-128"/>
        </a:defRPr>
      </a:lvl7pPr>
      <a:lvl8pPr marL="1371600" algn="l" defTabSz="457200" rtl="0" fontAlgn="base">
        <a:spcBef>
          <a:spcPct val="0"/>
        </a:spcBef>
        <a:spcAft>
          <a:spcPct val="0"/>
        </a:spcAft>
        <a:defRPr sz="1600" b="1">
          <a:solidFill>
            <a:schemeClr val="bg1"/>
          </a:solidFill>
          <a:latin typeface="Arial" pitchFamily="-110" charset="0"/>
          <a:ea typeface="ＭＳ Ｐゴシック" pitchFamily="-110" charset="-128"/>
        </a:defRPr>
      </a:lvl8pPr>
      <a:lvl9pPr marL="1828800" algn="l" defTabSz="457200" rtl="0" fontAlgn="base">
        <a:spcBef>
          <a:spcPct val="0"/>
        </a:spcBef>
        <a:spcAft>
          <a:spcPct val="0"/>
        </a:spcAft>
        <a:defRPr sz="1600" b="1">
          <a:solidFill>
            <a:schemeClr val="bg1"/>
          </a:solidFill>
          <a:latin typeface="Arial" pitchFamily="-110" charset="0"/>
          <a:ea typeface="ＭＳ Ｐゴシック" pitchFamily="-110" charset="-128"/>
        </a:defRPr>
      </a:lvl9pPr>
    </p:titleStyle>
    <p:bodyStyle>
      <a:lvl1pPr marL="266700" indent="-266700" algn="l" defTabSz="457200" rtl="0" eaLnBrk="0" fontAlgn="base" hangingPunct="0">
        <a:spcBef>
          <a:spcPts val="0"/>
        </a:spcBef>
        <a:spcAft>
          <a:spcPct val="0"/>
        </a:spcAft>
        <a:buClr>
          <a:schemeClr val="tx1">
            <a:lumMod val="65000"/>
            <a:lumOff val="35000"/>
          </a:schemeClr>
        </a:buClr>
        <a:buFont typeface="Arial" pitchFamily="34" charset="0"/>
        <a:buChar char="•"/>
        <a:defRPr sz="1800" kern="1200">
          <a:solidFill>
            <a:schemeClr val="tx1">
              <a:lumMod val="65000"/>
              <a:lumOff val="35000"/>
            </a:schemeClr>
          </a:solidFill>
          <a:latin typeface="+mn-lt"/>
          <a:ea typeface="ＭＳ Ｐゴシック" pitchFamily="-110" charset="-128"/>
          <a:cs typeface="ＭＳ Ｐゴシック" pitchFamily="-110" charset="-128"/>
        </a:defRPr>
      </a:lvl1pPr>
      <a:lvl2pPr marL="534988" indent="-268288" algn="l" defTabSz="457200" rtl="0" eaLnBrk="0" fontAlgn="base" hangingPunct="0">
        <a:spcBef>
          <a:spcPts val="0"/>
        </a:spcBef>
        <a:spcAft>
          <a:spcPct val="0"/>
        </a:spcAft>
        <a:buClr>
          <a:schemeClr val="tx1">
            <a:lumMod val="65000"/>
            <a:lumOff val="35000"/>
          </a:schemeClr>
        </a:buClr>
        <a:buFont typeface="Arial" pitchFamily="34" charset="0"/>
        <a:buChar char="-"/>
        <a:defRPr sz="1800" kern="1200">
          <a:solidFill>
            <a:schemeClr val="tx1">
              <a:lumMod val="65000"/>
              <a:lumOff val="35000"/>
            </a:schemeClr>
          </a:solidFill>
          <a:latin typeface="+mn-lt"/>
          <a:ea typeface="ＭＳ Ｐゴシック" pitchFamily="-110" charset="-128"/>
          <a:cs typeface="+mn-cs"/>
        </a:defRPr>
      </a:lvl2pPr>
      <a:lvl3pPr marL="801688" indent="-268288" algn="l" defTabSz="457200" rtl="0" eaLnBrk="0" fontAlgn="base" hangingPunct="0">
        <a:spcBef>
          <a:spcPts val="0"/>
        </a:spcBef>
        <a:spcAft>
          <a:spcPct val="0"/>
        </a:spcAft>
        <a:buClr>
          <a:schemeClr val="tx1">
            <a:lumMod val="65000"/>
            <a:lumOff val="35000"/>
          </a:schemeClr>
        </a:buClr>
        <a:buFont typeface="Wingdings" pitchFamily="2" charset="2"/>
        <a:buChar char="Ø"/>
        <a:defRPr sz="1800" kern="1200">
          <a:solidFill>
            <a:schemeClr val="tx1">
              <a:lumMod val="65000"/>
              <a:lumOff val="35000"/>
            </a:schemeClr>
          </a:solidFill>
          <a:latin typeface="+mn-lt"/>
          <a:ea typeface="ＭＳ Ｐゴシック" pitchFamily="-110" charset="-128"/>
          <a:cs typeface="+mn-cs"/>
        </a:defRPr>
      </a:lvl3pPr>
      <a:lvl4pPr marL="357188" indent="-357188" algn="l" defTabSz="457200" rtl="0" eaLnBrk="0" fontAlgn="base" hangingPunct="0">
        <a:spcBef>
          <a:spcPts val="0"/>
        </a:spcBef>
        <a:spcAft>
          <a:spcPct val="0"/>
        </a:spcAft>
        <a:buFontTx/>
        <a:buNone/>
        <a:tabLst/>
        <a:defRPr sz="1800" kern="1200">
          <a:solidFill>
            <a:schemeClr val="tx1">
              <a:lumMod val="65000"/>
              <a:lumOff val="35000"/>
            </a:schemeClr>
          </a:solidFill>
          <a:latin typeface="Arial" pitchFamily="34" charset="0"/>
          <a:ea typeface="ＭＳ Ｐゴシック" pitchFamily="-110" charset="-128"/>
          <a:cs typeface="Arial" pitchFamily="34" charset="0"/>
        </a:defRPr>
      </a:lvl4pPr>
      <a:lvl5pPr marL="623888" indent="-273050" algn="l" defTabSz="457200" rtl="0" eaLnBrk="0" fontAlgn="base" hangingPunct="0">
        <a:spcBef>
          <a:spcPts val="0"/>
        </a:spcBef>
        <a:spcAft>
          <a:spcPct val="0"/>
        </a:spcAft>
        <a:buFont typeface="Wingdings" pitchFamily="2" charset="2"/>
        <a:buChar char="ü"/>
        <a:tabLst/>
        <a:defRPr sz="1800" kern="1200">
          <a:solidFill>
            <a:schemeClr val="tx1">
              <a:lumMod val="65000"/>
              <a:lumOff val="35000"/>
            </a:schemeClr>
          </a:solidFill>
          <a:latin typeface="Arial" pitchFamily="34" charset="0"/>
          <a:ea typeface="ＭＳ Ｐゴシック" pitchFamily="-110" charset="-128"/>
          <a:cs typeface="Arial" pitchFamily="34" charset="0"/>
        </a:defRPr>
      </a:lvl5pPr>
      <a:lvl6pPr marL="898525" indent="-274638" algn="l" defTabSz="457200" rtl="0" eaLnBrk="1" latinLnBrk="0" hangingPunct="1">
        <a:spcBef>
          <a:spcPct val="20000"/>
        </a:spcBef>
        <a:buClr>
          <a:schemeClr val="tx1">
            <a:lumMod val="65000"/>
            <a:lumOff val="35000"/>
          </a:schemeClr>
        </a:buClr>
        <a:buFont typeface="Arial" pitchFamily="34" charset="0"/>
        <a:buChar char="♥"/>
        <a:tabLst>
          <a:tab pos="806450" algn="l"/>
        </a:tabLst>
        <a:defRPr sz="1800" kern="1200">
          <a:solidFill>
            <a:schemeClr val="tx1">
              <a:lumMod val="65000"/>
              <a:lumOff val="35000"/>
            </a:schemeClr>
          </a:solidFill>
          <a:latin typeface="Arial" pitchFamily="34" charset="0"/>
          <a:ea typeface="+mn-ea"/>
          <a:cs typeface="Arial" pitchFamily="34" charset="0"/>
        </a:defRPr>
      </a:lvl6pPr>
      <a:lvl7pPr marL="1163638" indent="-265113" algn="l" defTabSz="457200" rtl="0" eaLnBrk="1" latinLnBrk="0" hangingPunct="1">
        <a:spcBef>
          <a:spcPct val="20000"/>
        </a:spcBef>
        <a:buClr>
          <a:schemeClr val="tx1">
            <a:lumMod val="65000"/>
            <a:lumOff val="35000"/>
          </a:schemeClr>
        </a:buClr>
        <a:buFont typeface="Arial" pitchFamily="34" charset="0"/>
        <a:buChar char="₲"/>
        <a:defRPr sz="1800" kern="1200">
          <a:solidFill>
            <a:schemeClr val="tx1">
              <a:lumMod val="65000"/>
              <a:lumOff val="35000"/>
            </a:schemeClr>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9"/>
          <p:cNvSpPr>
            <a:spLocks noChangeArrowheads="1"/>
          </p:cNvSpPr>
          <p:nvPr/>
        </p:nvSpPr>
        <p:spPr bwMode="auto">
          <a:xfrm>
            <a:off x="103188" y="6465888"/>
            <a:ext cx="6191250" cy="287337"/>
          </a:xfrm>
          <a:prstGeom prst="rect">
            <a:avLst/>
          </a:prstGeom>
          <a:solidFill>
            <a:schemeClr val="accent5"/>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12" name="Rectangle 9"/>
          <p:cNvSpPr>
            <a:spLocks noChangeArrowheads="1"/>
          </p:cNvSpPr>
          <p:nvPr/>
        </p:nvSpPr>
        <p:spPr bwMode="auto">
          <a:xfrm>
            <a:off x="6315075" y="6465888"/>
            <a:ext cx="2717800" cy="287337"/>
          </a:xfrm>
          <a:prstGeom prst="rect">
            <a:avLst/>
          </a:prstGeom>
          <a:solidFill>
            <a:schemeClr val="accent1"/>
          </a:solidFill>
          <a:ln w="9525">
            <a:noFill/>
            <a:miter lim="800000"/>
            <a:headEnd/>
            <a:tailEnd/>
          </a:ln>
          <a:effectLst/>
        </p:spPr>
        <p:txBody>
          <a:bodyPr wrap="none" anchor="ctr"/>
          <a:lstStyle/>
          <a:p>
            <a:pPr>
              <a:defRPr/>
            </a:pPr>
            <a:endParaRPr lang="de-DE">
              <a:latin typeface="Arial" pitchFamily="-110" charset="0"/>
              <a:ea typeface="ＭＳ Ｐゴシック" pitchFamily="-110" charset="-128"/>
              <a:cs typeface="ＭＳ Ｐゴシック" pitchFamily="-110" charset="-128"/>
            </a:endParaRPr>
          </a:p>
        </p:txBody>
      </p:sp>
      <p:sp>
        <p:nvSpPr>
          <p:cNvPr id="13" name="Foliennummernplatzhalter 6"/>
          <p:cNvSpPr>
            <a:spLocks noGrp="1"/>
          </p:cNvSpPr>
          <p:nvPr>
            <p:ph type="sldNum" sz="quarter" idx="4"/>
          </p:nvPr>
        </p:nvSpPr>
        <p:spPr>
          <a:xfrm>
            <a:off x="6553200" y="6465888"/>
            <a:ext cx="2133600" cy="282575"/>
          </a:xfrm>
          <a:prstGeom prst="rect">
            <a:avLst/>
          </a:prstGeom>
        </p:spPr>
        <p:txBody>
          <a:bodyPr/>
          <a:lstStyle>
            <a:lvl1pPr algn="r">
              <a:defRPr sz="1200">
                <a:solidFill>
                  <a:schemeClr val="bg1"/>
                </a:solidFill>
              </a:defRPr>
            </a:lvl1pPr>
          </a:lstStyle>
          <a:p>
            <a:fld id="{E5045889-7E2F-4890-8CF6-5AFCE2A9900D}" type="slidenum">
              <a:rPr lang="de-DE" smtClean="0"/>
              <a:pPr/>
              <a:t>‹Nr.›</a:t>
            </a:fld>
            <a:endParaRPr lang="de-DE" dirty="0"/>
          </a:p>
        </p:txBody>
      </p:sp>
      <p:sp>
        <p:nvSpPr>
          <p:cNvPr id="14" name="Fußzeilenplatzhalter 5"/>
          <p:cNvSpPr>
            <a:spLocks noGrp="1"/>
          </p:cNvSpPr>
          <p:nvPr>
            <p:ph type="ftr" sz="quarter" idx="3"/>
          </p:nvPr>
        </p:nvSpPr>
        <p:spPr>
          <a:xfrm>
            <a:off x="468000" y="6469200"/>
            <a:ext cx="5446800" cy="255600"/>
          </a:xfrm>
          <a:prstGeom prst="rect">
            <a:avLst/>
          </a:prstGeom>
        </p:spPr>
        <p:txBody>
          <a:bodyPr lIns="90000" tIns="46800" rIns="90000" bIns="46800"/>
          <a:lstStyle>
            <a:lvl1pPr>
              <a:defRPr sz="1200">
                <a:solidFill>
                  <a:schemeClr val="bg1"/>
                </a:solidFill>
              </a:defRPr>
            </a:lvl1pPr>
          </a:lstStyle>
          <a:p>
            <a:r>
              <a:rPr lang="de-DE" smtClean="0"/>
              <a:t>Ort wo Präsentation gehalten wird, Datum der Präsentation</a:t>
            </a:r>
            <a:endParaRPr lang="de-DE" dirty="0"/>
          </a:p>
        </p:txBody>
      </p:sp>
      <p:pic>
        <p:nvPicPr>
          <p:cNvPr id="10" name="Bild 9" descr="kua-logo-pp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96759" y="302069"/>
            <a:ext cx="1512168" cy="402172"/>
          </a:xfrm>
          <a:prstGeom prst="rect">
            <a:avLst/>
          </a:prstGeom>
        </p:spPr>
      </p:pic>
    </p:spTree>
  </p:cSld>
  <p:clrMap bg1="lt1" tx1="dk1" bg2="lt2" tx2="dk2" accent1="accent1" accent2="accent2" accent3="accent3" accent4="accent4" accent5="accent5" accent6="accent6" hlink="hlink" folHlink="folHlink"/>
  <p:sldLayoutIdLst>
    <p:sldLayoutId id="2147484047" r:id="rId1"/>
  </p:sldLayoutIdLst>
  <p:hf hdr="0"/>
  <p:txStyles>
    <p:titleStyle>
      <a:lvl1pPr algn="l" defTabSz="457200" rtl="0" eaLnBrk="0" fontAlgn="base" hangingPunct="0">
        <a:spcBef>
          <a:spcPct val="0"/>
        </a:spcBef>
        <a:spcAft>
          <a:spcPct val="0"/>
        </a:spcAft>
        <a:defRPr sz="1400" b="1" kern="1200">
          <a:solidFill>
            <a:schemeClr val="tx1"/>
          </a:solidFill>
          <a:latin typeface="Arial"/>
          <a:ea typeface="ＭＳ Ｐゴシック" pitchFamily="-110" charset="-128"/>
          <a:cs typeface="Arial"/>
        </a:defRPr>
      </a:lvl1pPr>
      <a:lvl2pPr algn="l" defTabSz="457200" rtl="0" eaLnBrk="0" fontAlgn="base" hangingPunct="0">
        <a:spcBef>
          <a:spcPct val="0"/>
        </a:spcBef>
        <a:spcAft>
          <a:spcPct val="0"/>
        </a:spcAft>
        <a:defRPr sz="1400" b="1">
          <a:solidFill>
            <a:schemeClr val="tx1"/>
          </a:solidFill>
          <a:latin typeface="Arial" pitchFamily="-110" charset="0"/>
          <a:ea typeface="ＭＳ Ｐゴシック" pitchFamily="-110" charset="-128"/>
          <a:cs typeface="ＭＳ Ｐゴシック" pitchFamily="-110" charset="-128"/>
        </a:defRPr>
      </a:lvl2pPr>
      <a:lvl3pPr algn="l" defTabSz="457200" rtl="0" eaLnBrk="0" fontAlgn="base" hangingPunct="0">
        <a:spcBef>
          <a:spcPct val="0"/>
        </a:spcBef>
        <a:spcAft>
          <a:spcPct val="0"/>
        </a:spcAft>
        <a:defRPr sz="1400" b="1">
          <a:solidFill>
            <a:schemeClr val="tx1"/>
          </a:solidFill>
          <a:latin typeface="Arial" pitchFamily="-110" charset="0"/>
          <a:ea typeface="ＭＳ Ｐゴシック" pitchFamily="-110" charset="-128"/>
          <a:cs typeface="ＭＳ Ｐゴシック" pitchFamily="-110" charset="-128"/>
        </a:defRPr>
      </a:lvl3pPr>
      <a:lvl4pPr algn="l" defTabSz="457200" rtl="0" eaLnBrk="0" fontAlgn="base" hangingPunct="0">
        <a:spcBef>
          <a:spcPct val="0"/>
        </a:spcBef>
        <a:spcAft>
          <a:spcPct val="0"/>
        </a:spcAft>
        <a:defRPr sz="1400" b="1">
          <a:solidFill>
            <a:schemeClr val="tx1"/>
          </a:solidFill>
          <a:latin typeface="Arial" pitchFamily="-110" charset="0"/>
          <a:ea typeface="ＭＳ Ｐゴシック" pitchFamily="-110" charset="-128"/>
          <a:cs typeface="ＭＳ Ｐゴシック" pitchFamily="-110" charset="-128"/>
        </a:defRPr>
      </a:lvl4pPr>
      <a:lvl5pPr algn="l" defTabSz="457200" rtl="0" eaLnBrk="0" fontAlgn="base" hangingPunct="0">
        <a:spcBef>
          <a:spcPct val="0"/>
        </a:spcBef>
        <a:spcAft>
          <a:spcPct val="0"/>
        </a:spcAft>
        <a:defRPr sz="1400" b="1">
          <a:solidFill>
            <a:schemeClr val="tx1"/>
          </a:solidFill>
          <a:latin typeface="Arial" pitchFamily="-110" charset="0"/>
          <a:ea typeface="ＭＳ Ｐゴシック" pitchFamily="-110" charset="-128"/>
          <a:cs typeface="ＭＳ Ｐゴシック" pitchFamily="-110" charset="-128"/>
        </a:defRPr>
      </a:lvl5pPr>
      <a:lvl6pPr marL="457200" algn="ctr" defTabSz="457200" rtl="0" fontAlgn="base">
        <a:spcBef>
          <a:spcPct val="0"/>
        </a:spcBef>
        <a:spcAft>
          <a:spcPct val="0"/>
        </a:spcAft>
        <a:defRPr sz="4400">
          <a:solidFill>
            <a:schemeClr val="tx1"/>
          </a:solidFill>
          <a:latin typeface="Calibri" pitchFamily="-110" charset="0"/>
          <a:ea typeface="ＭＳ Ｐゴシック" pitchFamily="-110" charset="-128"/>
          <a:cs typeface="ＭＳ Ｐゴシック" pitchFamily="-110" charset="-128"/>
        </a:defRPr>
      </a:lvl6pPr>
      <a:lvl7pPr marL="914400" algn="ctr" defTabSz="457200" rtl="0" fontAlgn="base">
        <a:spcBef>
          <a:spcPct val="0"/>
        </a:spcBef>
        <a:spcAft>
          <a:spcPct val="0"/>
        </a:spcAft>
        <a:defRPr sz="4400">
          <a:solidFill>
            <a:schemeClr val="tx1"/>
          </a:solidFill>
          <a:latin typeface="Calibri" pitchFamily="-110" charset="0"/>
          <a:ea typeface="ＭＳ Ｐゴシック" pitchFamily="-110" charset="-128"/>
          <a:cs typeface="ＭＳ Ｐゴシック" pitchFamily="-110" charset="-128"/>
        </a:defRPr>
      </a:lvl7pPr>
      <a:lvl8pPr marL="1371600" algn="ctr" defTabSz="457200" rtl="0" fontAlgn="base">
        <a:spcBef>
          <a:spcPct val="0"/>
        </a:spcBef>
        <a:spcAft>
          <a:spcPct val="0"/>
        </a:spcAft>
        <a:defRPr sz="4400">
          <a:solidFill>
            <a:schemeClr val="tx1"/>
          </a:solidFill>
          <a:latin typeface="Calibri" pitchFamily="-110" charset="0"/>
          <a:ea typeface="ＭＳ Ｐゴシック" pitchFamily="-110" charset="-128"/>
          <a:cs typeface="ＭＳ Ｐゴシック" pitchFamily="-110" charset="-128"/>
        </a:defRPr>
      </a:lvl8pPr>
      <a:lvl9pPr marL="1828800" algn="ctr" defTabSz="457200" rtl="0" fontAlgn="base">
        <a:spcBef>
          <a:spcPct val="0"/>
        </a:spcBef>
        <a:spcAft>
          <a:spcPct val="0"/>
        </a:spcAft>
        <a:defRPr sz="4400">
          <a:solidFill>
            <a:schemeClr val="tx1"/>
          </a:solidFill>
          <a:latin typeface="Calibri" pitchFamily="-110" charset="0"/>
          <a:ea typeface="ＭＳ Ｐゴシック" pitchFamily="-110" charset="-128"/>
          <a:cs typeface="ＭＳ Ｐゴシック" pitchFamily="-110"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ＭＳ Ｐゴシック" pitchFamily="-110" charset="-128"/>
          <a:cs typeface="ＭＳ Ｐゴシック" pitchFamily="-110" charset="-128"/>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ＭＳ Ｐゴシック" pitchFamily="-110" charset="-128"/>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ＭＳ Ｐゴシック" pitchFamily="-110" charset="-128"/>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110" charset="-128"/>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110"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platzhalter 2"/>
          <p:cNvSpPr>
            <a:spLocks noGrp="1"/>
          </p:cNvSpPr>
          <p:nvPr>
            <p:ph type="body" idx="1"/>
          </p:nvPr>
        </p:nvSpPr>
        <p:spPr>
          <a:xfrm>
            <a:off x="0" y="980728"/>
            <a:ext cx="9144000" cy="5877272"/>
          </a:xfrm>
          <a:prstGeom prst="rect">
            <a:avLst/>
          </a:prstGeom>
        </p:spPr>
        <p:txBody>
          <a:bodyPr vert="horz" lIns="91440" tIns="45720" rIns="91440" bIns="45720" rtlCol="0">
            <a:normAutofit/>
          </a:bodyPr>
          <a:lstStyle/>
          <a:p>
            <a:pPr lvl="0"/>
            <a:endParaRPr lang="de-DE" dirty="0"/>
          </a:p>
        </p:txBody>
      </p:sp>
      <p:pic>
        <p:nvPicPr>
          <p:cNvPr id="5" name="Bild 4" descr="kua-logo-pp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96759" y="302069"/>
            <a:ext cx="1512168" cy="402172"/>
          </a:xfrm>
          <a:prstGeom prst="rect">
            <a:avLst/>
          </a:prstGeom>
        </p:spPr>
      </p:pic>
    </p:spTree>
  </p:cSld>
  <p:clrMap bg1="lt1" tx1="dk1" bg2="lt2" tx2="dk2" accent1="accent1" accent2="accent2" accent3="accent3" accent4="accent4" accent5="accent5" accent6="accent6" hlink="hlink" folHlink="folHlink"/>
  <p:sldLayoutIdLst>
    <p:sldLayoutId id="2147484074" r:id="rId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None/>
        <a:defRPr sz="3200" kern="1200">
          <a:solidFill>
            <a:schemeClr val="tx1"/>
          </a:solidFill>
          <a:latin typeface="Arial"/>
          <a:ea typeface="+mn-ea"/>
          <a:cs typeface="Arial"/>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al"/>
          <a:ea typeface="+mn-ea"/>
          <a:cs typeface="Arial"/>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al"/>
          <a:ea typeface="+mn-ea"/>
          <a:cs typeface="Arial"/>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a:ea typeface="+mn-ea"/>
          <a:cs typeface="Arial"/>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a:ea typeface="+mn-ea"/>
          <a:cs typeface="Arial"/>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Untertitel 6"/>
          <p:cNvSpPr>
            <a:spLocks noGrp="1"/>
          </p:cNvSpPr>
          <p:nvPr>
            <p:ph type="subTitle" idx="1"/>
          </p:nvPr>
        </p:nvSpPr>
        <p:spPr>
          <a:xfrm>
            <a:off x="513973" y="4861823"/>
            <a:ext cx="8100000" cy="307777"/>
          </a:xfrm>
        </p:spPr>
        <p:txBody>
          <a:bodyPr/>
          <a:lstStyle/>
          <a:p>
            <a:r>
              <a:rPr lang="de-DE" dirty="0" smtClean="0"/>
              <a:t>Entwurf der Neufassung</a:t>
            </a:r>
            <a:endParaRPr lang="de-DE" dirty="0"/>
          </a:p>
        </p:txBody>
      </p:sp>
      <p:sp>
        <p:nvSpPr>
          <p:cNvPr id="6" name="Titel 5"/>
          <p:cNvSpPr>
            <a:spLocks noGrp="1"/>
          </p:cNvSpPr>
          <p:nvPr>
            <p:ph type="ctrTitle"/>
          </p:nvPr>
        </p:nvSpPr>
        <p:spPr>
          <a:xfrm>
            <a:off x="513973" y="3428999"/>
            <a:ext cx="8100000" cy="492443"/>
          </a:xfrm>
        </p:spPr>
        <p:txBody>
          <a:bodyPr/>
          <a:lstStyle/>
          <a:p>
            <a:r>
              <a:rPr lang="de-DE" dirty="0" smtClean="0"/>
              <a:t>Satzungsänderung im Bereich Abwasser </a:t>
            </a:r>
            <a:endParaRPr lang="de-DE" dirty="0"/>
          </a:p>
        </p:txBody>
      </p:sp>
      <p:sp>
        <p:nvSpPr>
          <p:cNvPr id="2" name="Foliennummernplatzhalter 1"/>
          <p:cNvSpPr>
            <a:spLocks noGrp="1"/>
          </p:cNvSpPr>
          <p:nvPr>
            <p:ph type="sldNum" sz="quarter" idx="10"/>
          </p:nvPr>
        </p:nvSpPr>
        <p:spPr/>
        <p:txBody>
          <a:bodyPr/>
          <a:lstStyle/>
          <a:p>
            <a:fld id="{71A1E022-3A69-4F68-9BBE-6A31C5B01F8F}" type="slidenum">
              <a:rPr lang="de-DE" smtClean="0"/>
              <a:pPr/>
              <a:t>1</a:t>
            </a:fld>
            <a:endParaRPr lang="de-DE"/>
          </a:p>
        </p:txBody>
      </p:sp>
      <p:sp>
        <p:nvSpPr>
          <p:cNvPr id="8" name="Inhaltsplatzhalter 7"/>
          <p:cNvSpPr>
            <a:spLocks noGrp="1"/>
          </p:cNvSpPr>
          <p:nvPr>
            <p:ph sz="quarter" idx="11"/>
          </p:nvPr>
        </p:nvSpPr>
        <p:spPr/>
        <p:txBody>
          <a:bodyPr/>
          <a:lstStyle/>
          <a:p>
            <a:r>
              <a:rPr lang="de-DE" dirty="0" smtClean="0"/>
              <a:t>Thea Resem, Wermelskirchen, 19.10.2017</a:t>
            </a:r>
            <a:endParaRPr lang="de-DE"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1"/>
          </p:nvPr>
        </p:nvSpPr>
        <p:spPr/>
        <p:txBody>
          <a:bodyPr/>
          <a:lstStyle/>
          <a:p>
            <a:r>
              <a:rPr lang="de-DE" dirty="0" smtClean="0"/>
              <a:t>2. </a:t>
            </a:r>
            <a:r>
              <a:rPr lang="de-DE" dirty="0"/>
              <a:t>Vorstellung des neuen </a:t>
            </a:r>
            <a:r>
              <a:rPr lang="de-DE" dirty="0" smtClean="0"/>
              <a:t>Satzungsentwurfs (1/10)</a:t>
            </a:r>
            <a:endParaRPr lang="de-DE" dirty="0"/>
          </a:p>
        </p:txBody>
      </p:sp>
      <p:sp>
        <p:nvSpPr>
          <p:cNvPr id="3" name="Foliennummernplatzhalter 2"/>
          <p:cNvSpPr>
            <a:spLocks noGrp="1"/>
          </p:cNvSpPr>
          <p:nvPr>
            <p:ph type="sldNum" sz="quarter" idx="14"/>
          </p:nvPr>
        </p:nvSpPr>
        <p:spPr/>
        <p:txBody>
          <a:bodyPr/>
          <a:lstStyle/>
          <a:p>
            <a:fld id="{E5045889-7E2F-4890-8CF6-5AFCE2A9900D}" type="slidenum">
              <a:rPr lang="de-DE" smtClean="0"/>
              <a:pPr/>
              <a:t>10</a:t>
            </a:fld>
            <a:endParaRPr lang="de-DE"/>
          </a:p>
        </p:txBody>
      </p:sp>
      <p:sp>
        <p:nvSpPr>
          <p:cNvPr id="4" name="Inhaltsplatzhalter 3"/>
          <p:cNvSpPr>
            <a:spLocks noGrp="1"/>
          </p:cNvSpPr>
          <p:nvPr>
            <p:ph sz="quarter" idx="13"/>
          </p:nvPr>
        </p:nvSpPr>
        <p:spPr/>
        <p:txBody>
          <a:bodyPr/>
          <a:lstStyle/>
          <a:p>
            <a:pPr marL="0" indent="0">
              <a:buNone/>
            </a:pPr>
            <a:r>
              <a:rPr lang="de-DE" dirty="0"/>
              <a:t>Allgemein</a:t>
            </a:r>
          </a:p>
          <a:p>
            <a:pPr marL="0" indent="0">
              <a:buNone/>
            </a:pPr>
            <a:endParaRPr lang="de-DE" dirty="0" smtClean="0"/>
          </a:p>
          <a:p>
            <a:r>
              <a:rPr lang="de-DE" dirty="0" smtClean="0"/>
              <a:t>Beibehaltung System einer </a:t>
            </a:r>
            <a:r>
              <a:rPr lang="de-DE" b="1" dirty="0" smtClean="0"/>
              <a:t>Gesamtsatzung</a:t>
            </a:r>
          </a:p>
          <a:p>
            <a:endParaRPr lang="de-DE" dirty="0"/>
          </a:p>
          <a:p>
            <a:r>
              <a:rPr lang="de-DE" dirty="0" smtClean="0"/>
              <a:t>Anpassung an </a:t>
            </a:r>
            <a:r>
              <a:rPr lang="de-DE" b="1" dirty="0" smtClean="0"/>
              <a:t>Mustersatzung</a:t>
            </a:r>
            <a:r>
              <a:rPr lang="de-DE" dirty="0" smtClean="0"/>
              <a:t> des StGB, vereinfachte Änderungsverfolgung, Rechtssicherheit</a:t>
            </a:r>
          </a:p>
          <a:p>
            <a:endParaRPr lang="de-DE" dirty="0"/>
          </a:p>
          <a:p>
            <a:r>
              <a:rPr lang="de-DE" dirty="0" smtClean="0"/>
              <a:t>Sprachliche </a:t>
            </a:r>
            <a:r>
              <a:rPr lang="de-DE" b="1" dirty="0" smtClean="0"/>
              <a:t>Anpassungen und Klarstellungen</a:t>
            </a:r>
            <a:r>
              <a:rPr lang="de-DE" dirty="0" smtClean="0"/>
              <a:t>, Anpassungen an Gesetzeswortlaut</a:t>
            </a:r>
          </a:p>
          <a:p>
            <a:endParaRPr lang="de-DE" dirty="0" smtClean="0"/>
          </a:p>
          <a:p>
            <a:r>
              <a:rPr lang="de-DE" dirty="0"/>
              <a:t>Aufnahme </a:t>
            </a:r>
            <a:r>
              <a:rPr lang="de-DE" b="1" dirty="0"/>
              <a:t>Gender-Klausel </a:t>
            </a:r>
            <a:r>
              <a:rPr lang="de-DE" dirty="0"/>
              <a:t>zur vereinfachten Lesbarkeit</a:t>
            </a:r>
          </a:p>
          <a:p>
            <a:endParaRPr lang="de-DE" dirty="0"/>
          </a:p>
          <a:p>
            <a:endParaRPr lang="de-DE" dirty="0" smtClean="0"/>
          </a:p>
        </p:txBody>
      </p:sp>
      <p:sp>
        <p:nvSpPr>
          <p:cNvPr id="5" name="Fußzeilenplatzhalter 4"/>
          <p:cNvSpPr>
            <a:spLocks noGrp="1"/>
          </p:cNvSpPr>
          <p:nvPr>
            <p:ph type="ftr" sz="quarter" idx="17"/>
          </p:nvPr>
        </p:nvSpPr>
        <p:spPr/>
        <p:txBody>
          <a:bodyPr/>
          <a:lstStyle/>
          <a:p>
            <a:r>
              <a:rPr lang="de-DE" dirty="0"/>
              <a:t>Wermelskirchen, 19.10.2017</a:t>
            </a:r>
          </a:p>
        </p:txBody>
      </p:sp>
      <p:sp>
        <p:nvSpPr>
          <p:cNvPr id="6" name="Datumsplatzhalter 5"/>
          <p:cNvSpPr>
            <a:spLocks noGrp="1"/>
          </p:cNvSpPr>
          <p:nvPr>
            <p:ph type="dt" sz="half" idx="2"/>
          </p:nvPr>
        </p:nvSpPr>
        <p:spPr/>
        <p:txBody>
          <a:bodyPr/>
          <a:lstStyle/>
          <a:p>
            <a:r>
              <a:rPr lang="de-DE" dirty="0"/>
              <a:t>Satzungsänderung im Bereich Abwasser </a:t>
            </a:r>
          </a:p>
        </p:txBody>
      </p:sp>
    </p:spTree>
    <p:extLst>
      <p:ext uri="{BB962C8B-B14F-4D97-AF65-F5344CB8AC3E}">
        <p14:creationId xmlns:p14="http://schemas.microsoft.com/office/powerpoint/2010/main" val="31265033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1"/>
          </p:nvPr>
        </p:nvSpPr>
        <p:spPr/>
        <p:txBody>
          <a:bodyPr/>
          <a:lstStyle/>
          <a:p>
            <a:r>
              <a:rPr lang="de-DE" dirty="0" smtClean="0"/>
              <a:t>2. </a:t>
            </a:r>
            <a:r>
              <a:rPr lang="de-DE" dirty="0"/>
              <a:t>Vorstellung des neuen </a:t>
            </a:r>
            <a:r>
              <a:rPr lang="de-DE" dirty="0" smtClean="0"/>
              <a:t>Satzungsentwurfs (2/10</a:t>
            </a:r>
            <a:r>
              <a:rPr lang="de-DE" dirty="0"/>
              <a:t>)</a:t>
            </a:r>
          </a:p>
        </p:txBody>
      </p:sp>
      <p:sp>
        <p:nvSpPr>
          <p:cNvPr id="3" name="Foliennummernplatzhalter 2"/>
          <p:cNvSpPr>
            <a:spLocks noGrp="1"/>
          </p:cNvSpPr>
          <p:nvPr>
            <p:ph type="sldNum" sz="quarter" idx="14"/>
          </p:nvPr>
        </p:nvSpPr>
        <p:spPr/>
        <p:txBody>
          <a:bodyPr/>
          <a:lstStyle/>
          <a:p>
            <a:fld id="{E5045889-7E2F-4890-8CF6-5AFCE2A9900D}" type="slidenum">
              <a:rPr lang="de-DE" smtClean="0"/>
              <a:pPr/>
              <a:t>11</a:t>
            </a:fld>
            <a:endParaRPr lang="de-DE"/>
          </a:p>
        </p:txBody>
      </p:sp>
      <p:sp>
        <p:nvSpPr>
          <p:cNvPr id="4" name="Inhaltsplatzhalter 3"/>
          <p:cNvSpPr>
            <a:spLocks noGrp="1"/>
          </p:cNvSpPr>
          <p:nvPr>
            <p:ph sz="quarter" idx="13"/>
          </p:nvPr>
        </p:nvSpPr>
        <p:spPr/>
        <p:txBody>
          <a:bodyPr/>
          <a:lstStyle/>
          <a:p>
            <a:pPr marL="0" indent="0">
              <a:buNone/>
            </a:pPr>
            <a:r>
              <a:rPr lang="de-DE" dirty="0" smtClean="0"/>
              <a:t>I. Abschnitt: Abwasserbeseitigung</a:t>
            </a:r>
          </a:p>
          <a:p>
            <a:pPr marL="0" indent="0">
              <a:buNone/>
            </a:pPr>
            <a:endParaRPr lang="de-DE" dirty="0"/>
          </a:p>
          <a:p>
            <a:r>
              <a:rPr lang="de-DE" dirty="0" smtClean="0"/>
              <a:t>Klarstellung der Zugehörigkeit von </a:t>
            </a:r>
            <a:r>
              <a:rPr lang="de-DE" b="1" dirty="0" smtClean="0"/>
              <a:t>Straßenseiten- und Entwässerungsgräben </a:t>
            </a:r>
            <a:r>
              <a:rPr lang="de-DE" dirty="0" smtClean="0"/>
              <a:t>zur öffentlichen Abwasseranlage bei Widmung</a:t>
            </a:r>
          </a:p>
          <a:p>
            <a:endParaRPr lang="de-DE" dirty="0"/>
          </a:p>
          <a:p>
            <a:r>
              <a:rPr lang="de-DE" b="1" dirty="0" smtClean="0"/>
              <a:t>Beibehaltung des Systems </a:t>
            </a:r>
            <a:r>
              <a:rPr lang="de-DE" dirty="0" smtClean="0"/>
              <a:t>von öffentlichen und privaten Anlagen (GAL und HAL privat, ebenso bei Druck und Drucksystemen, GAL, HAL etc. bei Unterdrucksystemen öffentlich)</a:t>
            </a:r>
          </a:p>
          <a:p>
            <a:endParaRPr lang="de-DE" dirty="0"/>
          </a:p>
          <a:p>
            <a:endParaRPr lang="de-DE" dirty="0" smtClean="0"/>
          </a:p>
        </p:txBody>
      </p:sp>
      <p:sp>
        <p:nvSpPr>
          <p:cNvPr id="5" name="Fußzeilenplatzhalter 4"/>
          <p:cNvSpPr>
            <a:spLocks noGrp="1"/>
          </p:cNvSpPr>
          <p:nvPr>
            <p:ph type="ftr" sz="quarter" idx="17"/>
          </p:nvPr>
        </p:nvSpPr>
        <p:spPr/>
        <p:txBody>
          <a:bodyPr/>
          <a:lstStyle/>
          <a:p>
            <a:r>
              <a:rPr lang="de-DE" dirty="0"/>
              <a:t>Wermelskirchen, 19.10.2017</a:t>
            </a:r>
          </a:p>
        </p:txBody>
      </p:sp>
      <p:sp>
        <p:nvSpPr>
          <p:cNvPr id="6" name="Datumsplatzhalter 5"/>
          <p:cNvSpPr>
            <a:spLocks noGrp="1"/>
          </p:cNvSpPr>
          <p:nvPr>
            <p:ph type="dt" sz="half" idx="2"/>
          </p:nvPr>
        </p:nvSpPr>
        <p:spPr/>
        <p:txBody>
          <a:bodyPr/>
          <a:lstStyle/>
          <a:p>
            <a:r>
              <a:rPr lang="de-DE" dirty="0"/>
              <a:t>Satzungsänderung im Bereich Abwasser </a:t>
            </a:r>
          </a:p>
        </p:txBody>
      </p:sp>
    </p:spTree>
    <p:extLst>
      <p:ext uri="{BB962C8B-B14F-4D97-AF65-F5344CB8AC3E}">
        <p14:creationId xmlns:p14="http://schemas.microsoft.com/office/powerpoint/2010/main" val="7072342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1"/>
          </p:nvPr>
        </p:nvSpPr>
        <p:spPr/>
        <p:txBody>
          <a:bodyPr/>
          <a:lstStyle/>
          <a:p>
            <a:r>
              <a:rPr lang="de-DE" dirty="0" smtClean="0"/>
              <a:t>2. </a:t>
            </a:r>
            <a:r>
              <a:rPr lang="de-DE" dirty="0"/>
              <a:t>Vorstellung des neuen </a:t>
            </a:r>
            <a:r>
              <a:rPr lang="de-DE" dirty="0" smtClean="0"/>
              <a:t>Satzungsentwurfs (3/10</a:t>
            </a:r>
            <a:r>
              <a:rPr lang="de-DE" dirty="0"/>
              <a:t>)</a:t>
            </a:r>
          </a:p>
        </p:txBody>
      </p:sp>
      <p:sp>
        <p:nvSpPr>
          <p:cNvPr id="3" name="Foliennummernplatzhalter 2"/>
          <p:cNvSpPr>
            <a:spLocks noGrp="1"/>
          </p:cNvSpPr>
          <p:nvPr>
            <p:ph type="sldNum" sz="quarter" idx="14"/>
          </p:nvPr>
        </p:nvSpPr>
        <p:spPr/>
        <p:txBody>
          <a:bodyPr/>
          <a:lstStyle/>
          <a:p>
            <a:fld id="{E5045889-7E2F-4890-8CF6-5AFCE2A9900D}" type="slidenum">
              <a:rPr lang="de-DE" smtClean="0"/>
              <a:pPr/>
              <a:t>12</a:t>
            </a:fld>
            <a:endParaRPr lang="de-DE"/>
          </a:p>
        </p:txBody>
      </p:sp>
      <p:sp>
        <p:nvSpPr>
          <p:cNvPr id="4" name="Inhaltsplatzhalter 3"/>
          <p:cNvSpPr>
            <a:spLocks noGrp="1"/>
          </p:cNvSpPr>
          <p:nvPr>
            <p:ph sz="quarter" idx="13"/>
          </p:nvPr>
        </p:nvSpPr>
        <p:spPr/>
        <p:txBody>
          <a:bodyPr/>
          <a:lstStyle/>
          <a:p>
            <a:endParaRPr lang="de-DE" dirty="0" smtClean="0"/>
          </a:p>
          <a:p>
            <a:r>
              <a:rPr lang="de-DE" dirty="0" smtClean="0"/>
              <a:t>Anpassung an gesetzliche </a:t>
            </a:r>
            <a:r>
              <a:rPr lang="de-DE" b="1" dirty="0" smtClean="0"/>
              <a:t>Befreiungstatbestände</a:t>
            </a:r>
          </a:p>
          <a:p>
            <a:endParaRPr lang="de-DE" dirty="0"/>
          </a:p>
          <a:p>
            <a:r>
              <a:rPr lang="de-DE" dirty="0" smtClean="0"/>
              <a:t>In § 7 ABS ausdrückliche Aufnahme von </a:t>
            </a:r>
            <a:r>
              <a:rPr lang="de-DE" b="1" dirty="0" smtClean="0"/>
              <a:t>sonstigem Wasser </a:t>
            </a:r>
            <a:r>
              <a:rPr lang="de-DE" dirty="0" smtClean="0"/>
              <a:t>(kein Abwasser!), das somit nicht eingeleitet werden darf.</a:t>
            </a:r>
          </a:p>
          <a:p>
            <a:endParaRPr lang="de-DE" dirty="0"/>
          </a:p>
          <a:p>
            <a:r>
              <a:rPr lang="de-DE" dirty="0" smtClean="0"/>
              <a:t>Überführung der </a:t>
            </a:r>
            <a:r>
              <a:rPr lang="de-DE" b="1" dirty="0" smtClean="0"/>
              <a:t>Grenzwerte</a:t>
            </a:r>
            <a:r>
              <a:rPr lang="de-DE" dirty="0" smtClean="0"/>
              <a:t> in eine Anlage (Anlage 1 zur Satzung)</a:t>
            </a:r>
          </a:p>
          <a:p>
            <a:endParaRPr lang="de-DE" dirty="0"/>
          </a:p>
          <a:p>
            <a:r>
              <a:rPr lang="de-DE" dirty="0" smtClean="0"/>
              <a:t>Aktualisierung des § 8 </a:t>
            </a:r>
            <a:r>
              <a:rPr lang="de-DE" dirty="0"/>
              <a:t>ABS zu </a:t>
            </a:r>
            <a:r>
              <a:rPr lang="de-DE" dirty="0" smtClean="0"/>
              <a:t>Abscheide- und Vorbehandlungsanlagen, insbesondere Aufnahme einer </a:t>
            </a:r>
            <a:r>
              <a:rPr lang="de-DE" b="1" dirty="0" smtClean="0"/>
              <a:t>Vorbehandlungspflicht von Straßen-NW </a:t>
            </a:r>
            <a:r>
              <a:rPr lang="de-DE" dirty="0" smtClean="0"/>
              <a:t>im Hinblick auf den Trennerlass </a:t>
            </a:r>
            <a:endParaRPr lang="de-DE" dirty="0"/>
          </a:p>
          <a:p>
            <a:endParaRPr lang="de-DE" dirty="0"/>
          </a:p>
          <a:p>
            <a:endParaRPr lang="de-DE" dirty="0" smtClean="0"/>
          </a:p>
        </p:txBody>
      </p:sp>
      <p:sp>
        <p:nvSpPr>
          <p:cNvPr id="5" name="Fußzeilenplatzhalter 4"/>
          <p:cNvSpPr>
            <a:spLocks noGrp="1"/>
          </p:cNvSpPr>
          <p:nvPr>
            <p:ph type="ftr" sz="quarter" idx="17"/>
          </p:nvPr>
        </p:nvSpPr>
        <p:spPr/>
        <p:txBody>
          <a:bodyPr/>
          <a:lstStyle/>
          <a:p>
            <a:r>
              <a:rPr lang="de-DE" dirty="0"/>
              <a:t>Wermelskirchen, 19.10.2017</a:t>
            </a:r>
          </a:p>
        </p:txBody>
      </p:sp>
      <p:sp>
        <p:nvSpPr>
          <p:cNvPr id="6" name="Datumsplatzhalter 5"/>
          <p:cNvSpPr>
            <a:spLocks noGrp="1"/>
          </p:cNvSpPr>
          <p:nvPr>
            <p:ph type="dt" sz="half" idx="2"/>
          </p:nvPr>
        </p:nvSpPr>
        <p:spPr/>
        <p:txBody>
          <a:bodyPr/>
          <a:lstStyle/>
          <a:p>
            <a:r>
              <a:rPr lang="de-DE" dirty="0"/>
              <a:t>Satzungsänderung im Bereich Abwasser </a:t>
            </a:r>
          </a:p>
        </p:txBody>
      </p:sp>
    </p:spTree>
    <p:extLst>
      <p:ext uri="{BB962C8B-B14F-4D97-AF65-F5344CB8AC3E}">
        <p14:creationId xmlns:p14="http://schemas.microsoft.com/office/powerpoint/2010/main" val="24565780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1"/>
          </p:nvPr>
        </p:nvSpPr>
        <p:spPr/>
        <p:txBody>
          <a:bodyPr/>
          <a:lstStyle/>
          <a:p>
            <a:r>
              <a:rPr lang="de-DE" dirty="0" smtClean="0"/>
              <a:t>2. </a:t>
            </a:r>
            <a:r>
              <a:rPr lang="de-DE" dirty="0"/>
              <a:t>Vorstellung des neuen </a:t>
            </a:r>
            <a:r>
              <a:rPr lang="de-DE" dirty="0" smtClean="0"/>
              <a:t>Satzungsentwurfs (4/10</a:t>
            </a:r>
            <a:r>
              <a:rPr lang="de-DE" dirty="0"/>
              <a:t>)</a:t>
            </a:r>
          </a:p>
        </p:txBody>
      </p:sp>
      <p:sp>
        <p:nvSpPr>
          <p:cNvPr id="3" name="Foliennummernplatzhalter 2"/>
          <p:cNvSpPr>
            <a:spLocks noGrp="1"/>
          </p:cNvSpPr>
          <p:nvPr>
            <p:ph type="sldNum" sz="quarter" idx="14"/>
          </p:nvPr>
        </p:nvSpPr>
        <p:spPr/>
        <p:txBody>
          <a:bodyPr/>
          <a:lstStyle/>
          <a:p>
            <a:fld id="{E5045889-7E2F-4890-8CF6-5AFCE2A9900D}" type="slidenum">
              <a:rPr lang="de-DE" smtClean="0"/>
              <a:pPr/>
              <a:t>13</a:t>
            </a:fld>
            <a:endParaRPr lang="de-DE"/>
          </a:p>
        </p:txBody>
      </p:sp>
      <p:sp>
        <p:nvSpPr>
          <p:cNvPr id="4" name="Inhaltsplatzhalter 3"/>
          <p:cNvSpPr>
            <a:spLocks noGrp="1"/>
          </p:cNvSpPr>
          <p:nvPr>
            <p:ph sz="quarter" idx="13"/>
          </p:nvPr>
        </p:nvSpPr>
        <p:spPr/>
        <p:txBody>
          <a:bodyPr/>
          <a:lstStyle/>
          <a:p>
            <a:endParaRPr lang="de-DE" dirty="0" smtClean="0"/>
          </a:p>
          <a:p>
            <a:r>
              <a:rPr lang="de-DE" dirty="0" smtClean="0"/>
              <a:t>Weiterhin in § 11 </a:t>
            </a:r>
            <a:r>
              <a:rPr lang="de-DE" dirty="0"/>
              <a:t>ABS die </a:t>
            </a:r>
            <a:r>
              <a:rPr lang="de-DE" dirty="0" smtClean="0"/>
              <a:t>Möglichkeit der Freistellung bei </a:t>
            </a:r>
            <a:r>
              <a:rPr lang="de-DE" b="1" dirty="0" smtClean="0"/>
              <a:t>Nutzung des NW</a:t>
            </a:r>
            <a:r>
              <a:rPr lang="de-DE" dirty="0" smtClean="0"/>
              <a:t>. Wichtig, dass aufgeführt, weil Gesetz das nicht mehr ausdrücklich vorsieht. </a:t>
            </a:r>
          </a:p>
          <a:p>
            <a:endParaRPr lang="de-DE" dirty="0"/>
          </a:p>
          <a:p>
            <a:r>
              <a:rPr lang="de-DE" dirty="0" smtClean="0"/>
              <a:t>Regelungen für </a:t>
            </a:r>
            <a:r>
              <a:rPr lang="de-DE" b="1" dirty="0" smtClean="0"/>
              <a:t>Druck- und Unterdrucknetze </a:t>
            </a:r>
            <a:r>
              <a:rPr lang="de-DE" dirty="0" smtClean="0"/>
              <a:t>wurden getrennt, weil sie auch in verschiedene Zuständigkeiten fallen, nun §§ 12 und </a:t>
            </a:r>
            <a:r>
              <a:rPr lang="de-DE" dirty="0"/>
              <a:t>13 ABS.</a:t>
            </a:r>
            <a:endParaRPr lang="de-DE" dirty="0" smtClean="0"/>
          </a:p>
          <a:p>
            <a:endParaRPr lang="de-DE" dirty="0"/>
          </a:p>
          <a:p>
            <a:r>
              <a:rPr lang="de-DE" dirty="0" smtClean="0"/>
              <a:t>§ 13 </a:t>
            </a:r>
            <a:r>
              <a:rPr lang="de-DE" dirty="0"/>
              <a:t>ABS wurde </a:t>
            </a:r>
            <a:r>
              <a:rPr lang="de-DE" dirty="0" smtClean="0"/>
              <a:t>sprachlich erheblich angepasst, insbesondere Abs. 6. Die GAL und HAL sind privat. Die HAL liegt komplett in der Zuständigkeit des Grundstückseigentümers. Bei der </a:t>
            </a:r>
            <a:r>
              <a:rPr lang="de-DE" b="1" dirty="0" smtClean="0"/>
              <a:t>GAL</a:t>
            </a:r>
            <a:r>
              <a:rPr lang="de-DE" dirty="0" smtClean="0"/>
              <a:t> besteht die </a:t>
            </a:r>
            <a:r>
              <a:rPr lang="de-DE" b="1" dirty="0" smtClean="0"/>
              <a:t>Möglichkeit, dass Stadt Maßnahmen gegen Kostenersatz durchführt</a:t>
            </a:r>
            <a:r>
              <a:rPr lang="de-DE" dirty="0" smtClean="0"/>
              <a:t>.  </a:t>
            </a:r>
            <a:endParaRPr lang="de-DE" dirty="0"/>
          </a:p>
          <a:p>
            <a:endParaRPr lang="de-DE" dirty="0" smtClean="0"/>
          </a:p>
        </p:txBody>
      </p:sp>
      <p:sp>
        <p:nvSpPr>
          <p:cNvPr id="5" name="Fußzeilenplatzhalter 4"/>
          <p:cNvSpPr>
            <a:spLocks noGrp="1"/>
          </p:cNvSpPr>
          <p:nvPr>
            <p:ph type="ftr" sz="quarter" idx="17"/>
          </p:nvPr>
        </p:nvSpPr>
        <p:spPr/>
        <p:txBody>
          <a:bodyPr/>
          <a:lstStyle/>
          <a:p>
            <a:r>
              <a:rPr lang="de-DE" dirty="0"/>
              <a:t>Wermelskirchen, 19.10.2017</a:t>
            </a:r>
          </a:p>
        </p:txBody>
      </p:sp>
      <p:sp>
        <p:nvSpPr>
          <p:cNvPr id="6" name="Datumsplatzhalter 5"/>
          <p:cNvSpPr>
            <a:spLocks noGrp="1"/>
          </p:cNvSpPr>
          <p:nvPr>
            <p:ph type="dt" sz="half" idx="2"/>
          </p:nvPr>
        </p:nvSpPr>
        <p:spPr/>
        <p:txBody>
          <a:bodyPr/>
          <a:lstStyle/>
          <a:p>
            <a:r>
              <a:rPr lang="de-DE" dirty="0"/>
              <a:t>Satzungsänderung im Bereich Abwasser </a:t>
            </a:r>
          </a:p>
        </p:txBody>
      </p:sp>
    </p:spTree>
    <p:extLst>
      <p:ext uri="{BB962C8B-B14F-4D97-AF65-F5344CB8AC3E}">
        <p14:creationId xmlns:p14="http://schemas.microsoft.com/office/powerpoint/2010/main" val="22165026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1"/>
          </p:nvPr>
        </p:nvSpPr>
        <p:spPr/>
        <p:txBody>
          <a:bodyPr/>
          <a:lstStyle/>
          <a:p>
            <a:r>
              <a:rPr lang="de-DE" dirty="0" smtClean="0"/>
              <a:t>2. </a:t>
            </a:r>
            <a:r>
              <a:rPr lang="de-DE" dirty="0"/>
              <a:t>Vorstellung des neuen </a:t>
            </a:r>
            <a:r>
              <a:rPr lang="de-DE" dirty="0" smtClean="0"/>
              <a:t>Satzungsentwurfs (5/10</a:t>
            </a:r>
            <a:r>
              <a:rPr lang="de-DE" dirty="0"/>
              <a:t>)</a:t>
            </a:r>
          </a:p>
        </p:txBody>
      </p:sp>
      <p:sp>
        <p:nvSpPr>
          <p:cNvPr id="3" name="Foliennummernplatzhalter 2"/>
          <p:cNvSpPr>
            <a:spLocks noGrp="1"/>
          </p:cNvSpPr>
          <p:nvPr>
            <p:ph type="sldNum" sz="quarter" idx="14"/>
          </p:nvPr>
        </p:nvSpPr>
        <p:spPr/>
        <p:txBody>
          <a:bodyPr/>
          <a:lstStyle/>
          <a:p>
            <a:fld id="{E5045889-7E2F-4890-8CF6-5AFCE2A9900D}" type="slidenum">
              <a:rPr lang="de-DE" smtClean="0"/>
              <a:pPr/>
              <a:t>14</a:t>
            </a:fld>
            <a:endParaRPr lang="de-DE"/>
          </a:p>
        </p:txBody>
      </p:sp>
      <p:sp>
        <p:nvSpPr>
          <p:cNvPr id="4" name="Inhaltsplatzhalter 3"/>
          <p:cNvSpPr>
            <a:spLocks noGrp="1"/>
          </p:cNvSpPr>
          <p:nvPr>
            <p:ph sz="quarter" idx="13"/>
          </p:nvPr>
        </p:nvSpPr>
        <p:spPr/>
        <p:txBody>
          <a:bodyPr/>
          <a:lstStyle/>
          <a:p>
            <a:endParaRPr lang="de-DE" dirty="0" smtClean="0"/>
          </a:p>
          <a:p>
            <a:r>
              <a:rPr lang="de-DE" dirty="0" smtClean="0"/>
              <a:t>Aufnahme einer eindeutigeren Regelung bei </a:t>
            </a:r>
            <a:r>
              <a:rPr lang="de-DE" b="1" dirty="0" smtClean="0"/>
              <a:t>gemeinsamen Leitungen </a:t>
            </a:r>
            <a:r>
              <a:rPr lang="de-DE" dirty="0" smtClean="0"/>
              <a:t>zur dinglichen Sicherung. Entspricht auch der „Kümmererfunktion“.</a:t>
            </a:r>
          </a:p>
          <a:p>
            <a:endParaRPr lang="de-DE" dirty="0"/>
          </a:p>
          <a:p>
            <a:r>
              <a:rPr lang="de-DE" dirty="0" smtClean="0"/>
              <a:t>Nach § 15 Abs. 2 </a:t>
            </a:r>
            <a:r>
              <a:rPr lang="de-DE" dirty="0"/>
              <a:t>ABS ist </a:t>
            </a:r>
            <a:r>
              <a:rPr lang="de-DE" dirty="0" smtClean="0"/>
              <a:t>der Grundstückseigentümer bei Durchführung einer </a:t>
            </a:r>
            <a:r>
              <a:rPr lang="de-DE" b="1" dirty="0" smtClean="0"/>
              <a:t>Zustands- und Funktionsprüfung </a:t>
            </a:r>
            <a:r>
              <a:rPr lang="de-DE" dirty="0" smtClean="0"/>
              <a:t>nun verpflichtet, die </a:t>
            </a:r>
            <a:r>
              <a:rPr lang="de-DE" b="1" dirty="0" smtClean="0"/>
              <a:t>Bescheinigung</a:t>
            </a:r>
            <a:r>
              <a:rPr lang="de-DE" dirty="0" smtClean="0"/>
              <a:t> über das Ergebnis unverzüglich </a:t>
            </a:r>
            <a:r>
              <a:rPr lang="de-DE" b="1" dirty="0" smtClean="0"/>
              <a:t>vorzulegen</a:t>
            </a:r>
            <a:r>
              <a:rPr lang="de-DE" dirty="0" smtClean="0"/>
              <a:t>. Zur Entschärfung wurde aber kein entsprechender </a:t>
            </a:r>
            <a:r>
              <a:rPr lang="de-DE" dirty="0" err="1" smtClean="0"/>
              <a:t>Owi</a:t>
            </a:r>
            <a:r>
              <a:rPr lang="de-DE" dirty="0" smtClean="0"/>
              <a:t>-Tatbestand aufgenommen. </a:t>
            </a:r>
          </a:p>
        </p:txBody>
      </p:sp>
      <p:sp>
        <p:nvSpPr>
          <p:cNvPr id="5" name="Fußzeilenplatzhalter 4"/>
          <p:cNvSpPr>
            <a:spLocks noGrp="1"/>
          </p:cNvSpPr>
          <p:nvPr>
            <p:ph type="ftr" sz="quarter" idx="17"/>
          </p:nvPr>
        </p:nvSpPr>
        <p:spPr/>
        <p:txBody>
          <a:bodyPr/>
          <a:lstStyle/>
          <a:p>
            <a:r>
              <a:rPr lang="de-DE" dirty="0"/>
              <a:t>Wermelskirchen, 19.10.2017</a:t>
            </a:r>
          </a:p>
        </p:txBody>
      </p:sp>
      <p:sp>
        <p:nvSpPr>
          <p:cNvPr id="6" name="Datumsplatzhalter 5"/>
          <p:cNvSpPr>
            <a:spLocks noGrp="1"/>
          </p:cNvSpPr>
          <p:nvPr>
            <p:ph type="dt" sz="half" idx="2"/>
          </p:nvPr>
        </p:nvSpPr>
        <p:spPr/>
        <p:txBody>
          <a:bodyPr/>
          <a:lstStyle/>
          <a:p>
            <a:r>
              <a:rPr lang="de-DE" dirty="0"/>
              <a:t>Satzungsänderung im Bereich Abwasser </a:t>
            </a:r>
          </a:p>
        </p:txBody>
      </p:sp>
    </p:spTree>
    <p:extLst>
      <p:ext uri="{BB962C8B-B14F-4D97-AF65-F5344CB8AC3E}">
        <p14:creationId xmlns:p14="http://schemas.microsoft.com/office/powerpoint/2010/main" val="39417816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1"/>
          </p:nvPr>
        </p:nvSpPr>
        <p:spPr/>
        <p:txBody>
          <a:bodyPr/>
          <a:lstStyle/>
          <a:p>
            <a:r>
              <a:rPr lang="de-DE" dirty="0" smtClean="0"/>
              <a:t>2. </a:t>
            </a:r>
            <a:r>
              <a:rPr lang="de-DE" dirty="0"/>
              <a:t>Vorstellung des neuen </a:t>
            </a:r>
            <a:r>
              <a:rPr lang="de-DE" dirty="0" smtClean="0"/>
              <a:t>Satzungsentwurfs (6/10</a:t>
            </a:r>
            <a:r>
              <a:rPr lang="de-DE" dirty="0"/>
              <a:t>)</a:t>
            </a:r>
          </a:p>
        </p:txBody>
      </p:sp>
      <p:sp>
        <p:nvSpPr>
          <p:cNvPr id="3" name="Foliennummernplatzhalter 2"/>
          <p:cNvSpPr>
            <a:spLocks noGrp="1"/>
          </p:cNvSpPr>
          <p:nvPr>
            <p:ph type="sldNum" sz="quarter" idx="14"/>
          </p:nvPr>
        </p:nvSpPr>
        <p:spPr/>
        <p:txBody>
          <a:bodyPr/>
          <a:lstStyle/>
          <a:p>
            <a:fld id="{E5045889-7E2F-4890-8CF6-5AFCE2A9900D}" type="slidenum">
              <a:rPr lang="de-DE" smtClean="0"/>
              <a:pPr/>
              <a:t>15</a:t>
            </a:fld>
            <a:endParaRPr lang="de-DE"/>
          </a:p>
        </p:txBody>
      </p:sp>
      <p:sp>
        <p:nvSpPr>
          <p:cNvPr id="4" name="Inhaltsplatzhalter 3"/>
          <p:cNvSpPr>
            <a:spLocks noGrp="1"/>
          </p:cNvSpPr>
          <p:nvPr>
            <p:ph sz="quarter" idx="13"/>
          </p:nvPr>
        </p:nvSpPr>
        <p:spPr/>
        <p:txBody>
          <a:bodyPr/>
          <a:lstStyle/>
          <a:p>
            <a:pPr marL="0" indent="0">
              <a:buNone/>
            </a:pPr>
            <a:r>
              <a:rPr lang="de-DE" dirty="0" smtClean="0"/>
              <a:t>II. Abschnitt: Kostenersatz</a:t>
            </a:r>
          </a:p>
          <a:p>
            <a:pPr marL="0" indent="0">
              <a:buNone/>
            </a:pPr>
            <a:endParaRPr lang="de-DE" dirty="0" smtClean="0"/>
          </a:p>
          <a:p>
            <a:r>
              <a:rPr lang="de-DE" b="1" dirty="0" smtClean="0"/>
              <a:t>Anpassung</a:t>
            </a:r>
            <a:r>
              <a:rPr lang="de-DE" dirty="0" smtClean="0"/>
              <a:t> der Regelungen entsprechend den Vorgaben bei </a:t>
            </a:r>
            <a:r>
              <a:rPr lang="de-DE" b="1" dirty="0" smtClean="0"/>
              <a:t>Abwasserbeseitigung</a:t>
            </a:r>
          </a:p>
          <a:p>
            <a:endParaRPr lang="de-DE" dirty="0"/>
          </a:p>
          <a:p>
            <a:r>
              <a:rPr lang="de-DE" dirty="0" smtClean="0"/>
              <a:t>Es werden zur Vereinfachung und zur Erhöhung der Rechtssicherheit nur noch die </a:t>
            </a:r>
            <a:r>
              <a:rPr lang="de-DE" b="1" dirty="0" smtClean="0"/>
              <a:t>tatsächlichen Kosten </a:t>
            </a:r>
            <a:r>
              <a:rPr lang="de-DE" dirty="0" smtClean="0"/>
              <a:t>ersetzt verlangt. Keine Pauschalsätze mehr! </a:t>
            </a:r>
          </a:p>
        </p:txBody>
      </p:sp>
      <p:sp>
        <p:nvSpPr>
          <p:cNvPr id="5" name="Fußzeilenplatzhalter 4"/>
          <p:cNvSpPr>
            <a:spLocks noGrp="1"/>
          </p:cNvSpPr>
          <p:nvPr>
            <p:ph type="ftr" sz="quarter" idx="17"/>
          </p:nvPr>
        </p:nvSpPr>
        <p:spPr/>
        <p:txBody>
          <a:bodyPr/>
          <a:lstStyle/>
          <a:p>
            <a:r>
              <a:rPr lang="de-DE" dirty="0"/>
              <a:t>Wermelskirchen, 19.10.2017</a:t>
            </a:r>
          </a:p>
        </p:txBody>
      </p:sp>
      <p:sp>
        <p:nvSpPr>
          <p:cNvPr id="6" name="Datumsplatzhalter 5"/>
          <p:cNvSpPr>
            <a:spLocks noGrp="1"/>
          </p:cNvSpPr>
          <p:nvPr>
            <p:ph type="dt" sz="half" idx="2"/>
          </p:nvPr>
        </p:nvSpPr>
        <p:spPr/>
        <p:txBody>
          <a:bodyPr/>
          <a:lstStyle/>
          <a:p>
            <a:r>
              <a:rPr lang="de-DE" dirty="0"/>
              <a:t>Satzungsänderung im Bereich Abwasser </a:t>
            </a:r>
          </a:p>
        </p:txBody>
      </p:sp>
    </p:spTree>
    <p:extLst>
      <p:ext uri="{BB962C8B-B14F-4D97-AF65-F5344CB8AC3E}">
        <p14:creationId xmlns:p14="http://schemas.microsoft.com/office/powerpoint/2010/main" val="8942105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1"/>
          </p:nvPr>
        </p:nvSpPr>
        <p:spPr/>
        <p:txBody>
          <a:bodyPr/>
          <a:lstStyle/>
          <a:p>
            <a:r>
              <a:rPr lang="de-DE" dirty="0" smtClean="0"/>
              <a:t>2. </a:t>
            </a:r>
            <a:r>
              <a:rPr lang="de-DE" dirty="0"/>
              <a:t>Vorstellung des neuen </a:t>
            </a:r>
            <a:r>
              <a:rPr lang="de-DE" dirty="0" smtClean="0"/>
              <a:t>Satzungsentwurfs (7/10</a:t>
            </a:r>
            <a:r>
              <a:rPr lang="de-DE" dirty="0"/>
              <a:t>)</a:t>
            </a:r>
          </a:p>
        </p:txBody>
      </p:sp>
      <p:sp>
        <p:nvSpPr>
          <p:cNvPr id="3" name="Foliennummernplatzhalter 2"/>
          <p:cNvSpPr>
            <a:spLocks noGrp="1"/>
          </p:cNvSpPr>
          <p:nvPr>
            <p:ph type="sldNum" sz="quarter" idx="14"/>
          </p:nvPr>
        </p:nvSpPr>
        <p:spPr/>
        <p:txBody>
          <a:bodyPr/>
          <a:lstStyle/>
          <a:p>
            <a:fld id="{E5045889-7E2F-4890-8CF6-5AFCE2A9900D}" type="slidenum">
              <a:rPr lang="de-DE" smtClean="0"/>
              <a:pPr/>
              <a:t>16</a:t>
            </a:fld>
            <a:endParaRPr lang="de-DE"/>
          </a:p>
        </p:txBody>
      </p:sp>
      <p:sp>
        <p:nvSpPr>
          <p:cNvPr id="4" name="Inhaltsplatzhalter 3"/>
          <p:cNvSpPr>
            <a:spLocks noGrp="1"/>
          </p:cNvSpPr>
          <p:nvPr>
            <p:ph sz="quarter" idx="13"/>
          </p:nvPr>
        </p:nvSpPr>
        <p:spPr/>
        <p:txBody>
          <a:bodyPr/>
          <a:lstStyle/>
          <a:p>
            <a:pPr marL="0" indent="0">
              <a:buNone/>
            </a:pPr>
            <a:r>
              <a:rPr lang="de-DE" dirty="0" smtClean="0"/>
              <a:t>III. Abschnitt: Beitrag und Gebühren</a:t>
            </a:r>
          </a:p>
          <a:p>
            <a:pPr marL="0" indent="0">
              <a:buNone/>
            </a:pPr>
            <a:endParaRPr lang="de-DE" dirty="0" smtClean="0"/>
          </a:p>
          <a:p>
            <a:r>
              <a:rPr lang="de-DE" dirty="0" smtClean="0"/>
              <a:t>§ 27 Abs. </a:t>
            </a:r>
            <a:r>
              <a:rPr lang="de-DE" dirty="0"/>
              <a:t>2 </a:t>
            </a:r>
            <a:r>
              <a:rPr lang="de-DE" dirty="0" smtClean="0"/>
              <a:t>ABS: Bei einem </a:t>
            </a:r>
            <a:r>
              <a:rPr lang="de-DE" b="1" dirty="0" smtClean="0"/>
              <a:t>tatsächlichen Anschluss </a:t>
            </a:r>
            <a:r>
              <a:rPr lang="de-DE" dirty="0" smtClean="0"/>
              <a:t>unterliegt das Grundstück der Beitragspflicht. Hier wurde ausdrückliche </a:t>
            </a:r>
            <a:r>
              <a:rPr lang="de-DE" b="1" dirty="0" smtClean="0"/>
              <a:t>Benachrichtigungspflicht</a:t>
            </a:r>
            <a:r>
              <a:rPr lang="de-DE" dirty="0" smtClean="0"/>
              <a:t> des Grundstückseigentümers aufgenommen. Aufnahme </a:t>
            </a:r>
            <a:r>
              <a:rPr lang="de-DE" dirty="0" err="1" smtClean="0"/>
              <a:t>Owi</a:t>
            </a:r>
            <a:r>
              <a:rPr lang="de-DE" dirty="0" smtClean="0"/>
              <a:t>-Tatbestand.</a:t>
            </a:r>
          </a:p>
          <a:p>
            <a:endParaRPr lang="de-DE" dirty="0"/>
          </a:p>
          <a:p>
            <a:r>
              <a:rPr lang="de-DE" dirty="0" smtClean="0"/>
              <a:t>Bei der Fälligkeit stets nur noch </a:t>
            </a:r>
            <a:r>
              <a:rPr lang="de-DE" b="1" dirty="0" smtClean="0"/>
              <a:t>Anknüpfung</a:t>
            </a:r>
            <a:r>
              <a:rPr lang="de-DE" dirty="0" smtClean="0"/>
              <a:t> an die </a:t>
            </a:r>
            <a:r>
              <a:rPr lang="de-DE" b="1" dirty="0" smtClean="0"/>
              <a:t>Bekanntgabe</a:t>
            </a:r>
            <a:r>
              <a:rPr lang="de-DE" dirty="0" smtClean="0"/>
              <a:t>, vgl. z. B. § </a:t>
            </a:r>
            <a:r>
              <a:rPr lang="de-DE" dirty="0"/>
              <a:t>32 ABS. </a:t>
            </a:r>
            <a:r>
              <a:rPr lang="de-DE" dirty="0" smtClean="0"/>
              <a:t>Führt zu Beweiserleichterung wegen Bekanntgabefiktion.</a:t>
            </a:r>
          </a:p>
        </p:txBody>
      </p:sp>
      <p:sp>
        <p:nvSpPr>
          <p:cNvPr id="5" name="Fußzeilenplatzhalter 4"/>
          <p:cNvSpPr>
            <a:spLocks noGrp="1"/>
          </p:cNvSpPr>
          <p:nvPr>
            <p:ph type="ftr" sz="quarter" idx="17"/>
          </p:nvPr>
        </p:nvSpPr>
        <p:spPr/>
        <p:txBody>
          <a:bodyPr/>
          <a:lstStyle/>
          <a:p>
            <a:r>
              <a:rPr lang="de-DE" dirty="0"/>
              <a:t>Wermelskirchen, 19.10.2017</a:t>
            </a:r>
          </a:p>
        </p:txBody>
      </p:sp>
      <p:sp>
        <p:nvSpPr>
          <p:cNvPr id="6" name="Datumsplatzhalter 5"/>
          <p:cNvSpPr>
            <a:spLocks noGrp="1"/>
          </p:cNvSpPr>
          <p:nvPr>
            <p:ph type="dt" sz="half" idx="2"/>
          </p:nvPr>
        </p:nvSpPr>
        <p:spPr/>
        <p:txBody>
          <a:bodyPr/>
          <a:lstStyle/>
          <a:p>
            <a:r>
              <a:rPr lang="de-DE" dirty="0"/>
              <a:t>Satzungsänderung im Bereich Abwasser </a:t>
            </a:r>
          </a:p>
        </p:txBody>
      </p:sp>
    </p:spTree>
    <p:extLst>
      <p:ext uri="{BB962C8B-B14F-4D97-AF65-F5344CB8AC3E}">
        <p14:creationId xmlns:p14="http://schemas.microsoft.com/office/powerpoint/2010/main" val="39331953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1"/>
          </p:nvPr>
        </p:nvSpPr>
        <p:spPr/>
        <p:txBody>
          <a:bodyPr/>
          <a:lstStyle/>
          <a:p>
            <a:r>
              <a:rPr lang="de-DE" dirty="0" smtClean="0"/>
              <a:t>2. </a:t>
            </a:r>
            <a:r>
              <a:rPr lang="de-DE" dirty="0"/>
              <a:t>Vorstellung des neuen </a:t>
            </a:r>
            <a:r>
              <a:rPr lang="de-DE" dirty="0" smtClean="0"/>
              <a:t>Satzungsentwurfs (8/10</a:t>
            </a:r>
            <a:r>
              <a:rPr lang="de-DE" dirty="0"/>
              <a:t>)</a:t>
            </a:r>
          </a:p>
        </p:txBody>
      </p:sp>
      <p:sp>
        <p:nvSpPr>
          <p:cNvPr id="3" name="Foliennummernplatzhalter 2"/>
          <p:cNvSpPr>
            <a:spLocks noGrp="1"/>
          </p:cNvSpPr>
          <p:nvPr>
            <p:ph type="sldNum" sz="quarter" idx="14"/>
          </p:nvPr>
        </p:nvSpPr>
        <p:spPr/>
        <p:txBody>
          <a:bodyPr/>
          <a:lstStyle/>
          <a:p>
            <a:fld id="{E5045889-7E2F-4890-8CF6-5AFCE2A9900D}" type="slidenum">
              <a:rPr lang="de-DE" smtClean="0"/>
              <a:pPr/>
              <a:t>17</a:t>
            </a:fld>
            <a:endParaRPr lang="de-DE"/>
          </a:p>
        </p:txBody>
      </p:sp>
      <p:sp>
        <p:nvSpPr>
          <p:cNvPr id="4" name="Inhaltsplatzhalter 3"/>
          <p:cNvSpPr>
            <a:spLocks noGrp="1"/>
          </p:cNvSpPr>
          <p:nvPr>
            <p:ph sz="quarter" idx="13"/>
          </p:nvPr>
        </p:nvSpPr>
        <p:spPr/>
        <p:txBody>
          <a:bodyPr/>
          <a:lstStyle/>
          <a:p>
            <a:pPr marL="0" indent="0">
              <a:buNone/>
            </a:pPr>
            <a:endParaRPr lang="de-DE" dirty="0" smtClean="0"/>
          </a:p>
          <a:p>
            <a:r>
              <a:rPr lang="de-DE" dirty="0" smtClean="0"/>
              <a:t>§ 35 Abs. </a:t>
            </a:r>
            <a:r>
              <a:rPr lang="de-DE" dirty="0"/>
              <a:t>4 </a:t>
            </a:r>
            <a:r>
              <a:rPr lang="de-DE" dirty="0" smtClean="0"/>
              <a:t>ABS: Aufnahme einer </a:t>
            </a:r>
            <a:r>
              <a:rPr lang="de-DE" b="1" dirty="0" smtClean="0"/>
              <a:t>Mitteilungspflicht</a:t>
            </a:r>
            <a:r>
              <a:rPr lang="de-DE" dirty="0" smtClean="0"/>
              <a:t> über den Zählerstand bei </a:t>
            </a:r>
            <a:r>
              <a:rPr lang="de-DE" b="1" dirty="0" smtClean="0"/>
              <a:t>privaten Wasserversorgungsanlagen</a:t>
            </a:r>
            <a:r>
              <a:rPr lang="de-DE" dirty="0" smtClean="0"/>
              <a:t>. </a:t>
            </a:r>
          </a:p>
          <a:p>
            <a:endParaRPr lang="de-DE" dirty="0"/>
          </a:p>
          <a:p>
            <a:r>
              <a:rPr lang="de-DE" dirty="0" smtClean="0"/>
              <a:t>In § 36 Abs. 4 </a:t>
            </a:r>
            <a:r>
              <a:rPr lang="de-DE" dirty="0"/>
              <a:t>ABS wird </a:t>
            </a:r>
            <a:r>
              <a:rPr lang="de-DE" dirty="0" smtClean="0"/>
              <a:t>nun eine entsprechende </a:t>
            </a:r>
            <a:r>
              <a:rPr lang="de-DE" b="1" dirty="0" smtClean="0"/>
              <a:t>Gebührenreduzierung</a:t>
            </a:r>
            <a:r>
              <a:rPr lang="de-DE" dirty="0" smtClean="0"/>
              <a:t> bei </a:t>
            </a:r>
            <a:r>
              <a:rPr lang="de-DE" b="1" dirty="0" smtClean="0"/>
              <a:t>Brauchwassernutzungslagen</a:t>
            </a:r>
            <a:r>
              <a:rPr lang="de-DE" dirty="0" smtClean="0"/>
              <a:t> geregelt. Verbot der Doppelbelastung, weil Wasser über Schmutzwasser abgerechnet wird. Zulässige Anknüpfung an Größe der Anlage.</a:t>
            </a:r>
          </a:p>
          <a:p>
            <a:pPr marL="0" indent="0">
              <a:buNone/>
            </a:pPr>
            <a:endParaRPr lang="de-DE" dirty="0"/>
          </a:p>
        </p:txBody>
      </p:sp>
      <p:sp>
        <p:nvSpPr>
          <p:cNvPr id="5" name="Fußzeilenplatzhalter 4"/>
          <p:cNvSpPr>
            <a:spLocks noGrp="1"/>
          </p:cNvSpPr>
          <p:nvPr>
            <p:ph type="ftr" sz="quarter" idx="17"/>
          </p:nvPr>
        </p:nvSpPr>
        <p:spPr/>
        <p:txBody>
          <a:bodyPr/>
          <a:lstStyle/>
          <a:p>
            <a:r>
              <a:rPr lang="de-DE" dirty="0"/>
              <a:t>Wermelskirchen, 19.10.2017</a:t>
            </a:r>
          </a:p>
        </p:txBody>
      </p:sp>
      <p:sp>
        <p:nvSpPr>
          <p:cNvPr id="6" name="Datumsplatzhalter 5"/>
          <p:cNvSpPr>
            <a:spLocks noGrp="1"/>
          </p:cNvSpPr>
          <p:nvPr>
            <p:ph type="dt" sz="half" idx="2"/>
          </p:nvPr>
        </p:nvSpPr>
        <p:spPr/>
        <p:txBody>
          <a:bodyPr/>
          <a:lstStyle/>
          <a:p>
            <a:r>
              <a:rPr lang="de-DE" dirty="0"/>
              <a:t>Satzungsänderung im Bereich Abwasser </a:t>
            </a:r>
          </a:p>
        </p:txBody>
      </p:sp>
    </p:spTree>
    <p:extLst>
      <p:ext uri="{BB962C8B-B14F-4D97-AF65-F5344CB8AC3E}">
        <p14:creationId xmlns:p14="http://schemas.microsoft.com/office/powerpoint/2010/main" val="24710867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1"/>
          </p:nvPr>
        </p:nvSpPr>
        <p:spPr/>
        <p:txBody>
          <a:bodyPr/>
          <a:lstStyle/>
          <a:p>
            <a:r>
              <a:rPr lang="de-DE" dirty="0" smtClean="0"/>
              <a:t>2. </a:t>
            </a:r>
            <a:r>
              <a:rPr lang="de-DE" dirty="0"/>
              <a:t>Vorstellung des neuen </a:t>
            </a:r>
            <a:r>
              <a:rPr lang="de-DE" dirty="0" smtClean="0"/>
              <a:t>Satzungsentwurfs (9/10</a:t>
            </a:r>
            <a:r>
              <a:rPr lang="de-DE" dirty="0"/>
              <a:t>)</a:t>
            </a:r>
          </a:p>
        </p:txBody>
      </p:sp>
      <p:sp>
        <p:nvSpPr>
          <p:cNvPr id="3" name="Foliennummernplatzhalter 2"/>
          <p:cNvSpPr>
            <a:spLocks noGrp="1"/>
          </p:cNvSpPr>
          <p:nvPr>
            <p:ph type="sldNum" sz="quarter" idx="14"/>
          </p:nvPr>
        </p:nvSpPr>
        <p:spPr/>
        <p:txBody>
          <a:bodyPr/>
          <a:lstStyle/>
          <a:p>
            <a:fld id="{E5045889-7E2F-4890-8CF6-5AFCE2A9900D}" type="slidenum">
              <a:rPr lang="de-DE" smtClean="0"/>
              <a:pPr/>
              <a:t>18</a:t>
            </a:fld>
            <a:endParaRPr lang="de-DE"/>
          </a:p>
        </p:txBody>
      </p:sp>
      <p:sp>
        <p:nvSpPr>
          <p:cNvPr id="4" name="Inhaltsplatzhalter 3"/>
          <p:cNvSpPr>
            <a:spLocks noGrp="1"/>
          </p:cNvSpPr>
          <p:nvPr>
            <p:ph sz="quarter" idx="13"/>
          </p:nvPr>
        </p:nvSpPr>
        <p:spPr/>
        <p:txBody>
          <a:bodyPr/>
          <a:lstStyle/>
          <a:p>
            <a:pPr marL="0" indent="0">
              <a:buNone/>
            </a:pPr>
            <a:endParaRPr lang="de-DE" dirty="0" smtClean="0"/>
          </a:p>
          <a:p>
            <a:r>
              <a:rPr lang="de-DE" dirty="0" smtClean="0"/>
              <a:t>§ 40 </a:t>
            </a:r>
            <a:r>
              <a:rPr lang="de-DE" dirty="0"/>
              <a:t>ABS zu </a:t>
            </a:r>
            <a:r>
              <a:rPr lang="de-DE" b="1" dirty="0" smtClean="0"/>
              <a:t>Vorausleistungen und Abschlagszahlungen </a:t>
            </a:r>
            <a:r>
              <a:rPr lang="de-DE" dirty="0" smtClean="0"/>
              <a:t>wurde an das tatsächliche Abrechnungsverhalten der Stadt angepasst. </a:t>
            </a:r>
          </a:p>
        </p:txBody>
      </p:sp>
      <p:sp>
        <p:nvSpPr>
          <p:cNvPr id="5" name="Fußzeilenplatzhalter 4"/>
          <p:cNvSpPr>
            <a:spLocks noGrp="1"/>
          </p:cNvSpPr>
          <p:nvPr>
            <p:ph type="ftr" sz="quarter" idx="17"/>
          </p:nvPr>
        </p:nvSpPr>
        <p:spPr/>
        <p:txBody>
          <a:bodyPr/>
          <a:lstStyle/>
          <a:p>
            <a:r>
              <a:rPr lang="de-DE" dirty="0"/>
              <a:t>Wermelskirchen, 19.10.2017</a:t>
            </a:r>
          </a:p>
        </p:txBody>
      </p:sp>
      <p:sp>
        <p:nvSpPr>
          <p:cNvPr id="6" name="Datumsplatzhalter 5"/>
          <p:cNvSpPr>
            <a:spLocks noGrp="1"/>
          </p:cNvSpPr>
          <p:nvPr>
            <p:ph type="dt" sz="half" idx="2"/>
          </p:nvPr>
        </p:nvSpPr>
        <p:spPr/>
        <p:txBody>
          <a:bodyPr/>
          <a:lstStyle/>
          <a:p>
            <a:r>
              <a:rPr lang="de-DE" dirty="0"/>
              <a:t>Satzungsänderung im Bereich Abwasser </a:t>
            </a:r>
          </a:p>
        </p:txBody>
      </p:sp>
    </p:spTree>
    <p:extLst>
      <p:ext uri="{BB962C8B-B14F-4D97-AF65-F5344CB8AC3E}">
        <p14:creationId xmlns:p14="http://schemas.microsoft.com/office/powerpoint/2010/main" val="7008699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1"/>
          </p:nvPr>
        </p:nvSpPr>
        <p:spPr/>
        <p:txBody>
          <a:bodyPr/>
          <a:lstStyle/>
          <a:p>
            <a:r>
              <a:rPr lang="de-DE" dirty="0" smtClean="0"/>
              <a:t>2. </a:t>
            </a:r>
            <a:r>
              <a:rPr lang="de-DE" dirty="0"/>
              <a:t>Vorstellung des neuen </a:t>
            </a:r>
            <a:r>
              <a:rPr lang="de-DE" dirty="0" smtClean="0"/>
              <a:t>Satzungsentwurfs </a:t>
            </a:r>
            <a:r>
              <a:rPr lang="de-DE" dirty="0"/>
              <a:t>(</a:t>
            </a:r>
            <a:r>
              <a:rPr lang="de-DE" dirty="0" smtClean="0"/>
              <a:t>10/10</a:t>
            </a:r>
            <a:r>
              <a:rPr lang="de-DE" dirty="0"/>
              <a:t>)</a:t>
            </a:r>
          </a:p>
        </p:txBody>
      </p:sp>
      <p:sp>
        <p:nvSpPr>
          <p:cNvPr id="3" name="Foliennummernplatzhalter 2"/>
          <p:cNvSpPr>
            <a:spLocks noGrp="1"/>
          </p:cNvSpPr>
          <p:nvPr>
            <p:ph type="sldNum" sz="quarter" idx="14"/>
          </p:nvPr>
        </p:nvSpPr>
        <p:spPr/>
        <p:txBody>
          <a:bodyPr/>
          <a:lstStyle/>
          <a:p>
            <a:fld id="{E5045889-7E2F-4890-8CF6-5AFCE2A9900D}" type="slidenum">
              <a:rPr lang="de-DE" smtClean="0"/>
              <a:pPr/>
              <a:t>19</a:t>
            </a:fld>
            <a:endParaRPr lang="de-DE"/>
          </a:p>
        </p:txBody>
      </p:sp>
      <p:sp>
        <p:nvSpPr>
          <p:cNvPr id="4" name="Inhaltsplatzhalter 3"/>
          <p:cNvSpPr>
            <a:spLocks noGrp="1"/>
          </p:cNvSpPr>
          <p:nvPr>
            <p:ph sz="quarter" idx="13"/>
          </p:nvPr>
        </p:nvSpPr>
        <p:spPr/>
        <p:txBody>
          <a:bodyPr/>
          <a:lstStyle/>
          <a:p>
            <a:pPr marL="0" indent="0">
              <a:buNone/>
            </a:pPr>
            <a:r>
              <a:rPr lang="de-DE" dirty="0" smtClean="0"/>
              <a:t>IV. Abschnitt: Schlussbestimmungen</a:t>
            </a:r>
          </a:p>
          <a:p>
            <a:pPr marL="0" indent="0">
              <a:buNone/>
            </a:pPr>
            <a:endParaRPr lang="de-DE" dirty="0"/>
          </a:p>
          <a:p>
            <a:r>
              <a:rPr lang="de-DE" dirty="0" smtClean="0"/>
              <a:t>Zusammenführung von allgemeinen Regelungen, z. B. zu </a:t>
            </a:r>
            <a:r>
              <a:rPr lang="de-DE" b="1" dirty="0" smtClean="0"/>
              <a:t>Auskunftspflichten</a:t>
            </a:r>
            <a:r>
              <a:rPr lang="de-DE" dirty="0" smtClean="0"/>
              <a:t> oder der </a:t>
            </a:r>
            <a:r>
              <a:rPr lang="de-DE" b="1" dirty="0" smtClean="0"/>
              <a:t>Haftung</a:t>
            </a:r>
            <a:r>
              <a:rPr lang="de-DE" dirty="0" smtClean="0"/>
              <a:t> in einheitliche Paragraphen im letzten Abschnitt der Satzung</a:t>
            </a:r>
          </a:p>
          <a:p>
            <a:endParaRPr lang="de-DE" dirty="0"/>
          </a:p>
          <a:p>
            <a:r>
              <a:rPr lang="de-DE" dirty="0" smtClean="0"/>
              <a:t>Aufnahme allgemeiner Regelungen zu </a:t>
            </a:r>
            <a:r>
              <a:rPr lang="de-DE" b="1" dirty="0" smtClean="0"/>
              <a:t>Billigkeits- und Härtefallentscheidungen</a:t>
            </a:r>
          </a:p>
          <a:p>
            <a:endParaRPr lang="de-DE" dirty="0"/>
          </a:p>
          <a:p>
            <a:r>
              <a:rPr lang="de-DE" dirty="0" smtClean="0"/>
              <a:t>Nach dem </a:t>
            </a:r>
            <a:r>
              <a:rPr lang="de-DE" b="1" dirty="0" smtClean="0"/>
              <a:t>Wegfall des § 161a LWG NRW a.F. </a:t>
            </a:r>
            <a:r>
              <a:rPr lang="de-DE" dirty="0" smtClean="0"/>
              <a:t>gelten nun für Ordnungswidrigkeiten die allgemeinen Regelungen der GO NRW und des OwiG. </a:t>
            </a:r>
          </a:p>
          <a:p>
            <a:pPr marL="0" indent="0">
              <a:buNone/>
            </a:pPr>
            <a:r>
              <a:rPr lang="de-DE" dirty="0" smtClean="0">
                <a:sym typeface="Wingdings" panose="05000000000000000000" pitchFamily="2" charset="2"/>
              </a:rPr>
              <a:t>	</a:t>
            </a:r>
          </a:p>
          <a:p>
            <a:pPr marL="0" indent="0">
              <a:buNone/>
            </a:pPr>
            <a:r>
              <a:rPr lang="de-DE" dirty="0">
                <a:sym typeface="Wingdings" panose="05000000000000000000" pitchFamily="2" charset="2"/>
              </a:rPr>
              <a:t>	</a:t>
            </a:r>
            <a:r>
              <a:rPr lang="de-DE" dirty="0" smtClean="0">
                <a:sym typeface="Wingdings" panose="05000000000000000000" pitchFamily="2" charset="2"/>
              </a:rPr>
              <a:t> Geldbuße maximal 1.000 Euro, Verfolgungsverjährung nur noch ein halbes 	Jahr </a:t>
            </a:r>
            <a:endParaRPr lang="de-DE" dirty="0" smtClean="0"/>
          </a:p>
          <a:p>
            <a:endParaRPr lang="de-DE" dirty="0"/>
          </a:p>
          <a:p>
            <a:endParaRPr lang="de-DE" dirty="0" smtClean="0"/>
          </a:p>
        </p:txBody>
      </p:sp>
      <p:sp>
        <p:nvSpPr>
          <p:cNvPr id="5" name="Fußzeilenplatzhalter 4"/>
          <p:cNvSpPr>
            <a:spLocks noGrp="1"/>
          </p:cNvSpPr>
          <p:nvPr>
            <p:ph type="ftr" sz="quarter" idx="17"/>
          </p:nvPr>
        </p:nvSpPr>
        <p:spPr/>
        <p:txBody>
          <a:bodyPr/>
          <a:lstStyle/>
          <a:p>
            <a:r>
              <a:rPr lang="de-DE" dirty="0"/>
              <a:t>Wermelskirchen, 19.10.2017</a:t>
            </a:r>
          </a:p>
        </p:txBody>
      </p:sp>
      <p:sp>
        <p:nvSpPr>
          <p:cNvPr id="6" name="Datumsplatzhalter 5"/>
          <p:cNvSpPr>
            <a:spLocks noGrp="1"/>
          </p:cNvSpPr>
          <p:nvPr>
            <p:ph type="dt" sz="half" idx="2"/>
          </p:nvPr>
        </p:nvSpPr>
        <p:spPr/>
        <p:txBody>
          <a:bodyPr/>
          <a:lstStyle/>
          <a:p>
            <a:r>
              <a:rPr lang="de-DE" dirty="0"/>
              <a:t>Satzungsänderung im Bereich Abwasser </a:t>
            </a:r>
          </a:p>
        </p:txBody>
      </p:sp>
    </p:spTree>
    <p:extLst>
      <p:ext uri="{BB962C8B-B14F-4D97-AF65-F5344CB8AC3E}">
        <p14:creationId xmlns:p14="http://schemas.microsoft.com/office/powerpoint/2010/main" val="29886101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1"/>
          </p:nvPr>
        </p:nvSpPr>
        <p:spPr/>
        <p:txBody>
          <a:bodyPr/>
          <a:lstStyle/>
          <a:p>
            <a:r>
              <a:rPr lang="de-DE" dirty="0" smtClean="0"/>
              <a:t>Inhalt der Präsentation</a:t>
            </a:r>
            <a:endParaRPr lang="de-DE" dirty="0"/>
          </a:p>
        </p:txBody>
      </p:sp>
      <p:sp>
        <p:nvSpPr>
          <p:cNvPr id="3" name="Foliennummernplatzhalter 2"/>
          <p:cNvSpPr>
            <a:spLocks noGrp="1"/>
          </p:cNvSpPr>
          <p:nvPr>
            <p:ph type="sldNum" sz="quarter" idx="14"/>
          </p:nvPr>
        </p:nvSpPr>
        <p:spPr/>
        <p:txBody>
          <a:bodyPr/>
          <a:lstStyle/>
          <a:p>
            <a:fld id="{E5045889-7E2F-4890-8CF6-5AFCE2A9900D}" type="slidenum">
              <a:rPr lang="de-DE" smtClean="0"/>
              <a:pPr/>
              <a:t>2</a:t>
            </a:fld>
            <a:endParaRPr lang="de-DE"/>
          </a:p>
        </p:txBody>
      </p:sp>
      <p:sp>
        <p:nvSpPr>
          <p:cNvPr id="4" name="Inhaltsplatzhalter 3"/>
          <p:cNvSpPr>
            <a:spLocks noGrp="1"/>
          </p:cNvSpPr>
          <p:nvPr>
            <p:ph sz="quarter" idx="13"/>
          </p:nvPr>
        </p:nvSpPr>
        <p:spPr/>
        <p:txBody>
          <a:bodyPr/>
          <a:lstStyle/>
          <a:p>
            <a:endParaRPr lang="de-DE" dirty="0" smtClean="0"/>
          </a:p>
          <a:p>
            <a:pPr marL="342900" indent="-342900">
              <a:buFont typeface="+mj-lt"/>
              <a:buAutoNum type="arabicPeriod"/>
            </a:pPr>
            <a:r>
              <a:rPr lang="de-DE" dirty="0" smtClean="0"/>
              <a:t>Vorstellung der wichtigsten Änderungen des Landeswassergesetzes NRW (LWG NRW) aus dem Jahr 2016 im Bereich der Abwasserbeseitigung</a:t>
            </a:r>
          </a:p>
          <a:p>
            <a:pPr marL="342900" indent="-342900">
              <a:buFont typeface="+mj-lt"/>
              <a:buAutoNum type="arabicPeriod"/>
            </a:pPr>
            <a:r>
              <a:rPr lang="de-DE" dirty="0" smtClean="0"/>
              <a:t>Vorstellung des neuen Entwurfs der Abwasserbeseitigungssatzung (ABS)</a:t>
            </a:r>
            <a:endParaRPr lang="de-DE" dirty="0"/>
          </a:p>
        </p:txBody>
      </p:sp>
      <p:sp>
        <p:nvSpPr>
          <p:cNvPr id="5" name="Fußzeilenplatzhalter 4"/>
          <p:cNvSpPr>
            <a:spLocks noGrp="1"/>
          </p:cNvSpPr>
          <p:nvPr>
            <p:ph type="ftr" sz="quarter" idx="17"/>
          </p:nvPr>
        </p:nvSpPr>
        <p:spPr/>
        <p:txBody>
          <a:bodyPr/>
          <a:lstStyle/>
          <a:p>
            <a:r>
              <a:rPr lang="de-DE" dirty="0"/>
              <a:t>Wermelskirchen, 19.10.2017</a:t>
            </a:r>
          </a:p>
        </p:txBody>
      </p:sp>
      <p:sp>
        <p:nvSpPr>
          <p:cNvPr id="6" name="Datumsplatzhalter 5"/>
          <p:cNvSpPr>
            <a:spLocks noGrp="1"/>
          </p:cNvSpPr>
          <p:nvPr>
            <p:ph type="dt" sz="half" idx="2"/>
          </p:nvPr>
        </p:nvSpPr>
        <p:spPr/>
        <p:txBody>
          <a:bodyPr/>
          <a:lstStyle/>
          <a:p>
            <a:r>
              <a:rPr lang="de-DE" dirty="0"/>
              <a:t>Satzungsänderung im Bereich Abwasser </a:t>
            </a:r>
          </a:p>
        </p:txBody>
      </p:sp>
    </p:spTree>
    <p:extLst>
      <p:ext uri="{BB962C8B-B14F-4D97-AF65-F5344CB8AC3E}">
        <p14:creationId xmlns:p14="http://schemas.microsoft.com/office/powerpoint/2010/main" val="6159333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nummernplatzhalter 1"/>
          <p:cNvSpPr>
            <a:spLocks noGrp="1"/>
          </p:cNvSpPr>
          <p:nvPr>
            <p:ph type="sldNum" sz="quarter" idx="10"/>
          </p:nvPr>
        </p:nvSpPr>
        <p:spPr/>
        <p:txBody>
          <a:bodyPr/>
          <a:lstStyle/>
          <a:p>
            <a:fld id="{26206712-C3B1-4664-BEC6-C59218ECFD0C}" type="slidenum">
              <a:rPr lang="de-DE" smtClean="0"/>
              <a:pPr/>
              <a:t>20</a:t>
            </a:fld>
            <a:endParaRPr lang="de-DE"/>
          </a:p>
        </p:txBody>
      </p:sp>
      <p:sp>
        <p:nvSpPr>
          <p:cNvPr id="3" name="Inhaltsplatzhalter 2"/>
          <p:cNvSpPr>
            <a:spLocks noGrp="1"/>
          </p:cNvSpPr>
          <p:nvPr>
            <p:ph sz="quarter" idx="11"/>
          </p:nvPr>
        </p:nvSpPr>
        <p:spPr/>
        <p:txBody>
          <a:bodyPr/>
          <a:lstStyle/>
          <a:p>
            <a:r>
              <a:rPr lang="de-DE" dirty="0"/>
              <a:t>Thea Resem, Wermelskirchen, </a:t>
            </a:r>
            <a:r>
              <a:rPr lang="de-DE" dirty="0" smtClean="0"/>
              <a:t>19.10.2017</a:t>
            </a:r>
          </a:p>
        </p:txBody>
      </p:sp>
      <p:sp>
        <p:nvSpPr>
          <p:cNvPr id="4" name="Titel 3"/>
          <p:cNvSpPr>
            <a:spLocks noGrp="1"/>
          </p:cNvSpPr>
          <p:nvPr>
            <p:ph type="ctrTitle"/>
          </p:nvPr>
        </p:nvSpPr>
        <p:spPr>
          <a:xfrm>
            <a:off x="972000" y="4428000"/>
            <a:ext cx="7252012" cy="1107996"/>
          </a:xfrm>
        </p:spPr>
        <p:txBody>
          <a:bodyPr/>
          <a:lstStyle/>
          <a:p>
            <a:r>
              <a:rPr lang="de-DE" dirty="0" smtClean="0"/>
              <a:t>Ass. jur. Thea Resem</a:t>
            </a:r>
            <a:br>
              <a:rPr lang="de-DE" dirty="0" smtClean="0"/>
            </a:br>
            <a:r>
              <a:rPr lang="de-DE" dirty="0" smtClean="0"/>
              <a:t>Tel.: 0211/430 77 122</a:t>
            </a:r>
            <a:br>
              <a:rPr lang="de-DE" dirty="0" smtClean="0"/>
            </a:br>
            <a:r>
              <a:rPr lang="de-DE" dirty="0" smtClean="0"/>
              <a:t>Email: resem@kommunalagenturnrw.de</a:t>
            </a:r>
            <a:endParaRPr lang="de-DE" dirty="0"/>
          </a:p>
        </p:txBody>
      </p:sp>
    </p:spTree>
    <p:extLst>
      <p:ext uri="{BB962C8B-B14F-4D97-AF65-F5344CB8AC3E}">
        <p14:creationId xmlns:p14="http://schemas.microsoft.com/office/powerpoint/2010/main" val="28172554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1"/>
          </p:nvPr>
        </p:nvSpPr>
        <p:spPr/>
        <p:txBody>
          <a:bodyPr/>
          <a:lstStyle/>
          <a:p>
            <a:r>
              <a:rPr lang="de-DE" dirty="0" smtClean="0"/>
              <a:t>1. Wichtigste Änderungen </a:t>
            </a:r>
            <a:r>
              <a:rPr lang="de-DE" dirty="0"/>
              <a:t>des </a:t>
            </a:r>
            <a:r>
              <a:rPr lang="de-DE" dirty="0" smtClean="0"/>
              <a:t>LWG NRW im Bereich Abwasser </a:t>
            </a:r>
            <a:r>
              <a:rPr lang="de-DE" dirty="0"/>
              <a:t>(</a:t>
            </a:r>
            <a:r>
              <a:rPr lang="de-DE" dirty="0" smtClean="0"/>
              <a:t>1/7)</a:t>
            </a:r>
            <a:endParaRPr lang="de-DE" dirty="0"/>
          </a:p>
        </p:txBody>
      </p:sp>
      <p:sp>
        <p:nvSpPr>
          <p:cNvPr id="3" name="Foliennummernplatzhalter 2"/>
          <p:cNvSpPr>
            <a:spLocks noGrp="1"/>
          </p:cNvSpPr>
          <p:nvPr>
            <p:ph type="sldNum" sz="quarter" idx="14"/>
          </p:nvPr>
        </p:nvSpPr>
        <p:spPr/>
        <p:txBody>
          <a:bodyPr/>
          <a:lstStyle/>
          <a:p>
            <a:fld id="{E5045889-7E2F-4890-8CF6-5AFCE2A9900D}" type="slidenum">
              <a:rPr lang="de-DE" smtClean="0"/>
              <a:pPr/>
              <a:t>3</a:t>
            </a:fld>
            <a:endParaRPr lang="de-DE"/>
          </a:p>
        </p:txBody>
      </p:sp>
      <p:sp>
        <p:nvSpPr>
          <p:cNvPr id="4" name="Inhaltsplatzhalter 3"/>
          <p:cNvSpPr>
            <a:spLocks noGrp="1"/>
          </p:cNvSpPr>
          <p:nvPr>
            <p:ph sz="quarter" idx="13"/>
          </p:nvPr>
        </p:nvSpPr>
        <p:spPr/>
        <p:txBody>
          <a:bodyPr/>
          <a:lstStyle/>
          <a:p>
            <a:pPr marL="0" indent="0">
              <a:buNone/>
            </a:pPr>
            <a:r>
              <a:rPr lang="de-DE" dirty="0" smtClean="0"/>
              <a:t>Allgemeines</a:t>
            </a:r>
          </a:p>
          <a:p>
            <a:endParaRPr lang="de-DE" dirty="0"/>
          </a:p>
          <a:p>
            <a:r>
              <a:rPr lang="de-DE" dirty="0" smtClean="0"/>
              <a:t>Zum 16.07.2016 Änderungen eingeführt, u.a. auch betroffen AbwAG NRW und verbandsrechtliche Vorschriften</a:t>
            </a:r>
          </a:p>
          <a:p>
            <a:endParaRPr lang="de-DE" dirty="0" smtClean="0"/>
          </a:p>
          <a:p>
            <a:r>
              <a:rPr lang="de-DE" dirty="0" smtClean="0"/>
              <a:t>Abwasserbeseitigung jetzt in Abschnitt 2</a:t>
            </a:r>
          </a:p>
          <a:p>
            <a:endParaRPr lang="de-DE" dirty="0" smtClean="0"/>
          </a:p>
          <a:p>
            <a:r>
              <a:rPr lang="de-DE" dirty="0" smtClean="0"/>
              <a:t>Paragraphen komplett neu nummeriert, häufiger Verweise auf das übergeordnete WHG</a:t>
            </a:r>
          </a:p>
          <a:p>
            <a:endParaRPr lang="de-DE" dirty="0" smtClean="0"/>
          </a:p>
        </p:txBody>
      </p:sp>
      <p:sp>
        <p:nvSpPr>
          <p:cNvPr id="5" name="Fußzeilenplatzhalter 4"/>
          <p:cNvSpPr>
            <a:spLocks noGrp="1"/>
          </p:cNvSpPr>
          <p:nvPr>
            <p:ph type="ftr" sz="quarter" idx="17"/>
          </p:nvPr>
        </p:nvSpPr>
        <p:spPr/>
        <p:txBody>
          <a:bodyPr/>
          <a:lstStyle/>
          <a:p>
            <a:r>
              <a:rPr lang="de-DE" dirty="0"/>
              <a:t>Wermelskirchen, 19.10.2017</a:t>
            </a:r>
          </a:p>
        </p:txBody>
      </p:sp>
      <p:sp>
        <p:nvSpPr>
          <p:cNvPr id="6" name="Datumsplatzhalter 5"/>
          <p:cNvSpPr>
            <a:spLocks noGrp="1"/>
          </p:cNvSpPr>
          <p:nvPr>
            <p:ph type="dt" sz="half" idx="2"/>
          </p:nvPr>
        </p:nvSpPr>
        <p:spPr/>
        <p:txBody>
          <a:bodyPr/>
          <a:lstStyle/>
          <a:p>
            <a:r>
              <a:rPr lang="de-DE" dirty="0"/>
              <a:t>Satzungsänderung im Bereich Abwasser </a:t>
            </a:r>
          </a:p>
        </p:txBody>
      </p:sp>
    </p:spTree>
    <p:extLst>
      <p:ext uri="{BB962C8B-B14F-4D97-AF65-F5344CB8AC3E}">
        <p14:creationId xmlns:p14="http://schemas.microsoft.com/office/powerpoint/2010/main" val="11050171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1"/>
          </p:nvPr>
        </p:nvSpPr>
        <p:spPr/>
        <p:txBody>
          <a:bodyPr/>
          <a:lstStyle/>
          <a:p>
            <a:r>
              <a:rPr lang="de-DE" dirty="0"/>
              <a:t>Änderungen des </a:t>
            </a:r>
            <a:r>
              <a:rPr lang="de-DE" dirty="0" smtClean="0"/>
              <a:t>LWG NRW (2/7</a:t>
            </a:r>
            <a:r>
              <a:rPr lang="de-DE" dirty="0"/>
              <a:t>)</a:t>
            </a:r>
          </a:p>
        </p:txBody>
      </p:sp>
      <p:sp>
        <p:nvSpPr>
          <p:cNvPr id="3" name="Foliennummernplatzhalter 2"/>
          <p:cNvSpPr>
            <a:spLocks noGrp="1"/>
          </p:cNvSpPr>
          <p:nvPr>
            <p:ph type="sldNum" sz="quarter" idx="14"/>
          </p:nvPr>
        </p:nvSpPr>
        <p:spPr/>
        <p:txBody>
          <a:bodyPr/>
          <a:lstStyle/>
          <a:p>
            <a:fld id="{E5045889-7E2F-4890-8CF6-5AFCE2A9900D}" type="slidenum">
              <a:rPr lang="de-DE" smtClean="0"/>
              <a:pPr/>
              <a:t>4</a:t>
            </a:fld>
            <a:endParaRPr lang="de-DE"/>
          </a:p>
        </p:txBody>
      </p:sp>
      <p:sp>
        <p:nvSpPr>
          <p:cNvPr id="4" name="Inhaltsplatzhalter 3"/>
          <p:cNvSpPr>
            <a:spLocks noGrp="1"/>
          </p:cNvSpPr>
          <p:nvPr>
            <p:ph sz="quarter" idx="13"/>
          </p:nvPr>
        </p:nvSpPr>
        <p:spPr/>
        <p:txBody>
          <a:bodyPr/>
          <a:lstStyle/>
          <a:p>
            <a:pPr marL="0" indent="0">
              <a:buNone/>
            </a:pPr>
            <a:r>
              <a:rPr lang="de-DE" dirty="0" smtClean="0"/>
              <a:t>Mischwasserkanal (MW-Kanal), ortsnahe Niederschlagswasserbeseitigung</a:t>
            </a:r>
          </a:p>
          <a:p>
            <a:pPr marL="0" indent="0">
              <a:buNone/>
            </a:pPr>
            <a:endParaRPr lang="de-DE" dirty="0"/>
          </a:p>
          <a:p>
            <a:r>
              <a:rPr lang="de-DE" dirty="0"/>
              <a:t>§ </a:t>
            </a:r>
            <a:r>
              <a:rPr lang="de-DE" dirty="0" smtClean="0"/>
              <a:t>44 LWG NRW enthält nun </a:t>
            </a:r>
            <a:r>
              <a:rPr lang="de-DE" b="1" dirty="0" smtClean="0"/>
              <a:t>keine Schutzklausel </a:t>
            </a:r>
            <a:r>
              <a:rPr lang="de-DE" dirty="0" smtClean="0"/>
              <a:t>für den </a:t>
            </a:r>
            <a:r>
              <a:rPr lang="de-DE" b="1" dirty="0"/>
              <a:t>MW-Kanal</a:t>
            </a:r>
            <a:r>
              <a:rPr lang="de-DE" b="1" dirty="0" smtClean="0"/>
              <a:t> </a:t>
            </a:r>
            <a:r>
              <a:rPr lang="de-DE" dirty="0" smtClean="0"/>
              <a:t>mehr. Ursprünglich § 51a Abs. 3 LWG NRW a.F.: </a:t>
            </a:r>
            <a:r>
              <a:rPr lang="de-DE" dirty="0"/>
              <a:t>MW-Kanal</a:t>
            </a:r>
            <a:r>
              <a:rPr lang="de-DE" dirty="0" smtClean="0"/>
              <a:t> in Ordnung, wenn genehmigte Kanalnetzplanung.</a:t>
            </a:r>
          </a:p>
          <a:p>
            <a:endParaRPr lang="de-DE" dirty="0"/>
          </a:p>
          <a:p>
            <a:r>
              <a:rPr lang="de-DE" dirty="0" smtClean="0"/>
              <a:t>Streichung der Klausel führt jetzt aber letztlich nicht zur Unzulässigkeit der Mischwasserkanalisation oder dazu, dass Anschlussverlangen an MW-Kanal stets unzulässig sind. Weiterhin begründbar über sog. „</a:t>
            </a:r>
            <a:r>
              <a:rPr lang="de-DE" b="1" dirty="0"/>
              <a:t>S</a:t>
            </a:r>
            <a:r>
              <a:rPr lang="de-DE" b="1" dirty="0" smtClean="0"/>
              <a:t>chrankentrias</a:t>
            </a:r>
            <a:r>
              <a:rPr lang="de-DE" dirty="0" smtClean="0"/>
              <a:t>“ (der ortsnahen NW-Beseitigung dürfen keine wasserrechtlichen, wasserwirtschaftlichen oder sonstigen öffentlich-rechtlichen Vorschriften entgegenstehen)</a:t>
            </a:r>
            <a:endParaRPr lang="de-DE" dirty="0"/>
          </a:p>
          <a:p>
            <a:endParaRPr lang="de-DE" dirty="0" smtClean="0"/>
          </a:p>
        </p:txBody>
      </p:sp>
      <p:sp>
        <p:nvSpPr>
          <p:cNvPr id="5" name="Fußzeilenplatzhalter 4"/>
          <p:cNvSpPr>
            <a:spLocks noGrp="1"/>
          </p:cNvSpPr>
          <p:nvPr>
            <p:ph type="ftr" sz="quarter" idx="17"/>
          </p:nvPr>
        </p:nvSpPr>
        <p:spPr/>
        <p:txBody>
          <a:bodyPr/>
          <a:lstStyle/>
          <a:p>
            <a:r>
              <a:rPr lang="de-DE" dirty="0"/>
              <a:t>Wermelskirchen, 19.10.2017</a:t>
            </a:r>
          </a:p>
        </p:txBody>
      </p:sp>
      <p:sp>
        <p:nvSpPr>
          <p:cNvPr id="6" name="Datumsplatzhalter 5"/>
          <p:cNvSpPr>
            <a:spLocks noGrp="1"/>
          </p:cNvSpPr>
          <p:nvPr>
            <p:ph type="dt" sz="half" idx="2"/>
          </p:nvPr>
        </p:nvSpPr>
        <p:spPr/>
        <p:txBody>
          <a:bodyPr/>
          <a:lstStyle/>
          <a:p>
            <a:r>
              <a:rPr lang="de-DE" dirty="0"/>
              <a:t>Satzungsänderung im Bereich Abwasser </a:t>
            </a:r>
          </a:p>
        </p:txBody>
      </p:sp>
    </p:spTree>
    <p:extLst>
      <p:ext uri="{BB962C8B-B14F-4D97-AF65-F5344CB8AC3E}">
        <p14:creationId xmlns:p14="http://schemas.microsoft.com/office/powerpoint/2010/main" val="11187952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1"/>
          </p:nvPr>
        </p:nvSpPr>
        <p:spPr/>
        <p:txBody>
          <a:bodyPr/>
          <a:lstStyle/>
          <a:p>
            <a:r>
              <a:rPr lang="de-DE" dirty="0"/>
              <a:t>Änderungen des </a:t>
            </a:r>
            <a:r>
              <a:rPr lang="de-DE" dirty="0" smtClean="0"/>
              <a:t>LWG NRW (3/7</a:t>
            </a:r>
            <a:r>
              <a:rPr lang="de-DE" dirty="0"/>
              <a:t>)</a:t>
            </a:r>
          </a:p>
        </p:txBody>
      </p:sp>
      <p:sp>
        <p:nvSpPr>
          <p:cNvPr id="3" name="Foliennummernplatzhalter 2"/>
          <p:cNvSpPr>
            <a:spLocks noGrp="1"/>
          </p:cNvSpPr>
          <p:nvPr>
            <p:ph type="sldNum" sz="quarter" idx="14"/>
          </p:nvPr>
        </p:nvSpPr>
        <p:spPr/>
        <p:txBody>
          <a:bodyPr/>
          <a:lstStyle/>
          <a:p>
            <a:fld id="{E5045889-7E2F-4890-8CF6-5AFCE2A9900D}" type="slidenum">
              <a:rPr lang="de-DE" smtClean="0"/>
              <a:pPr/>
              <a:t>5</a:t>
            </a:fld>
            <a:endParaRPr lang="de-DE"/>
          </a:p>
        </p:txBody>
      </p:sp>
      <p:sp>
        <p:nvSpPr>
          <p:cNvPr id="4" name="Inhaltsplatzhalter 3"/>
          <p:cNvSpPr>
            <a:spLocks noGrp="1"/>
          </p:cNvSpPr>
          <p:nvPr>
            <p:ph sz="quarter" idx="13"/>
          </p:nvPr>
        </p:nvSpPr>
        <p:spPr/>
        <p:txBody>
          <a:bodyPr/>
          <a:lstStyle/>
          <a:p>
            <a:pPr marL="0" indent="0">
              <a:buNone/>
            </a:pPr>
            <a:r>
              <a:rPr lang="de-DE" dirty="0" smtClean="0"/>
              <a:t>Überwachung </a:t>
            </a:r>
            <a:r>
              <a:rPr lang="de-DE" dirty="0"/>
              <a:t>Kleinkläranlagen (KKA)</a:t>
            </a:r>
            <a:endParaRPr lang="de-DE" dirty="0" smtClean="0"/>
          </a:p>
          <a:p>
            <a:endParaRPr lang="de-DE" dirty="0"/>
          </a:p>
          <a:p>
            <a:r>
              <a:rPr lang="de-DE" dirty="0" smtClean="0"/>
              <a:t>§ 46 Abs. 1 Satz 2 Nr. 1 bis 6 LWG NRW listet auf, was die Abwasserbeseitigungspflicht umfasst. Gestrichen wurde die </a:t>
            </a:r>
            <a:r>
              <a:rPr lang="de-DE" b="1" dirty="0" smtClean="0"/>
              <a:t>Überwachungspflicht</a:t>
            </a:r>
            <a:r>
              <a:rPr lang="de-DE" dirty="0" smtClean="0"/>
              <a:t> der Kommune bei </a:t>
            </a:r>
            <a:r>
              <a:rPr lang="de-DE" b="1" dirty="0" smtClean="0"/>
              <a:t>KKA</a:t>
            </a:r>
            <a:r>
              <a:rPr lang="de-DE" dirty="0" smtClean="0"/>
              <a:t>. Liegt nunmehr komplett bei der unteren Wasserbehörde (UWB).</a:t>
            </a:r>
          </a:p>
          <a:p>
            <a:endParaRPr lang="de-DE" dirty="0"/>
          </a:p>
          <a:p>
            <a:r>
              <a:rPr lang="de-DE" dirty="0" smtClean="0"/>
              <a:t>Allerdings ist die Kommune trotzdem verpflichtet, die UWB zu unterrichten, wenn ihr bei Durchführung der Entsorgung Missstände auffallen. </a:t>
            </a:r>
          </a:p>
        </p:txBody>
      </p:sp>
      <p:sp>
        <p:nvSpPr>
          <p:cNvPr id="5" name="Fußzeilenplatzhalter 4"/>
          <p:cNvSpPr>
            <a:spLocks noGrp="1"/>
          </p:cNvSpPr>
          <p:nvPr>
            <p:ph type="ftr" sz="quarter" idx="17"/>
          </p:nvPr>
        </p:nvSpPr>
        <p:spPr/>
        <p:txBody>
          <a:bodyPr/>
          <a:lstStyle/>
          <a:p>
            <a:r>
              <a:rPr lang="de-DE" dirty="0"/>
              <a:t>Wermelskirchen, 19.10.2017</a:t>
            </a:r>
          </a:p>
        </p:txBody>
      </p:sp>
      <p:sp>
        <p:nvSpPr>
          <p:cNvPr id="6" name="Datumsplatzhalter 5"/>
          <p:cNvSpPr>
            <a:spLocks noGrp="1"/>
          </p:cNvSpPr>
          <p:nvPr>
            <p:ph type="dt" sz="half" idx="2"/>
          </p:nvPr>
        </p:nvSpPr>
        <p:spPr/>
        <p:txBody>
          <a:bodyPr/>
          <a:lstStyle/>
          <a:p>
            <a:r>
              <a:rPr lang="de-DE" dirty="0"/>
              <a:t>Satzungsänderung im Bereich Abwasser </a:t>
            </a:r>
          </a:p>
        </p:txBody>
      </p:sp>
    </p:spTree>
    <p:extLst>
      <p:ext uri="{BB962C8B-B14F-4D97-AF65-F5344CB8AC3E}">
        <p14:creationId xmlns:p14="http://schemas.microsoft.com/office/powerpoint/2010/main" val="15979497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1"/>
          </p:nvPr>
        </p:nvSpPr>
        <p:spPr/>
        <p:txBody>
          <a:bodyPr/>
          <a:lstStyle/>
          <a:p>
            <a:r>
              <a:rPr lang="de-DE" dirty="0"/>
              <a:t>Änderungen des </a:t>
            </a:r>
            <a:r>
              <a:rPr lang="de-DE" dirty="0" smtClean="0"/>
              <a:t>LWG NRW (4/7</a:t>
            </a:r>
            <a:r>
              <a:rPr lang="de-DE" dirty="0"/>
              <a:t>)</a:t>
            </a:r>
          </a:p>
        </p:txBody>
      </p:sp>
      <p:sp>
        <p:nvSpPr>
          <p:cNvPr id="3" name="Foliennummernplatzhalter 2"/>
          <p:cNvSpPr>
            <a:spLocks noGrp="1"/>
          </p:cNvSpPr>
          <p:nvPr>
            <p:ph type="sldNum" sz="quarter" idx="14"/>
          </p:nvPr>
        </p:nvSpPr>
        <p:spPr/>
        <p:txBody>
          <a:bodyPr/>
          <a:lstStyle/>
          <a:p>
            <a:fld id="{E5045889-7E2F-4890-8CF6-5AFCE2A9900D}" type="slidenum">
              <a:rPr lang="de-DE" smtClean="0"/>
              <a:pPr/>
              <a:t>6</a:t>
            </a:fld>
            <a:endParaRPr lang="de-DE"/>
          </a:p>
        </p:txBody>
      </p:sp>
      <p:sp>
        <p:nvSpPr>
          <p:cNvPr id="4" name="Inhaltsplatzhalter 3"/>
          <p:cNvSpPr>
            <a:spLocks noGrp="1"/>
          </p:cNvSpPr>
          <p:nvPr>
            <p:ph sz="quarter" idx="13"/>
          </p:nvPr>
        </p:nvSpPr>
        <p:spPr/>
        <p:txBody>
          <a:bodyPr/>
          <a:lstStyle/>
          <a:p>
            <a:pPr marL="0" indent="0">
              <a:buNone/>
            </a:pPr>
            <a:r>
              <a:rPr lang="de-DE" dirty="0" smtClean="0"/>
              <a:t>Kümmererfunktion</a:t>
            </a:r>
          </a:p>
          <a:p>
            <a:endParaRPr lang="de-DE" dirty="0"/>
          </a:p>
          <a:p>
            <a:r>
              <a:rPr lang="de-DE" dirty="0" smtClean="0"/>
              <a:t>§ 46 Abs. 1 Satz 3 LWG NRW enthält sog. </a:t>
            </a:r>
            <a:r>
              <a:rPr lang="de-DE" dirty="0"/>
              <a:t>„</a:t>
            </a:r>
            <a:r>
              <a:rPr lang="de-DE" b="1" dirty="0"/>
              <a:t>Kümmererfunktion</a:t>
            </a:r>
            <a:r>
              <a:rPr lang="de-DE" dirty="0"/>
              <a:t>“, d.h. </a:t>
            </a:r>
            <a:r>
              <a:rPr lang="de-DE" dirty="0" smtClean="0"/>
              <a:t>bei gemeinsamen privaten Abwasserleitungen </a:t>
            </a:r>
            <a:r>
              <a:rPr lang="de-DE" dirty="0"/>
              <a:t>stellt </a:t>
            </a:r>
            <a:r>
              <a:rPr lang="de-DE" dirty="0" smtClean="0"/>
              <a:t>Kommune sicher</a:t>
            </a:r>
            <a:r>
              <a:rPr lang="de-DE" dirty="0"/>
              <a:t>, dass diese </a:t>
            </a:r>
            <a:r>
              <a:rPr lang="de-DE" dirty="0" smtClean="0"/>
              <a:t>nach </a:t>
            </a:r>
            <a:r>
              <a:rPr lang="de-DE" dirty="0"/>
              <a:t>den allgemein anerkannten Regeln der Technik unterhalten und betrieben </a:t>
            </a:r>
            <a:r>
              <a:rPr lang="de-DE" dirty="0" smtClean="0"/>
              <a:t>werden.</a:t>
            </a:r>
          </a:p>
          <a:p>
            <a:r>
              <a:rPr lang="de-DE" dirty="0" smtClean="0"/>
              <a:t>Restriktive Auslegung: </a:t>
            </a:r>
            <a:r>
              <a:rPr lang="de-DE" b="1" dirty="0" smtClean="0"/>
              <a:t>keine</a:t>
            </a:r>
            <a:r>
              <a:rPr lang="de-DE" dirty="0" smtClean="0"/>
              <a:t> Begründung </a:t>
            </a:r>
            <a:r>
              <a:rPr lang="de-DE" b="1" dirty="0" smtClean="0"/>
              <a:t>weitergehender Pflichten</a:t>
            </a:r>
            <a:r>
              <a:rPr lang="de-DE" dirty="0" smtClean="0"/>
              <a:t>, aber Kommune kann Anordnungen treffen, um auf ordnungsgemäßen Betrieb hinzuwirken.</a:t>
            </a:r>
          </a:p>
          <a:p>
            <a:r>
              <a:rPr lang="de-DE" dirty="0" smtClean="0"/>
              <a:t>Entsprechend wurde in § 54 Satz 2 Nr. 4 </a:t>
            </a:r>
            <a:r>
              <a:rPr lang="de-DE" dirty="0"/>
              <a:t>LWG NRW aufgenommen</a:t>
            </a:r>
            <a:r>
              <a:rPr lang="de-DE" dirty="0" smtClean="0"/>
              <a:t>, dass die hier anfallenden </a:t>
            </a:r>
            <a:r>
              <a:rPr lang="de-DE" b="1" dirty="0" smtClean="0"/>
              <a:t>Kosten in die Abwassergebühren </a:t>
            </a:r>
            <a:r>
              <a:rPr lang="de-DE" dirty="0" smtClean="0"/>
              <a:t>eingestellt werden dürfen. </a:t>
            </a:r>
          </a:p>
        </p:txBody>
      </p:sp>
      <p:sp>
        <p:nvSpPr>
          <p:cNvPr id="5" name="Fußzeilenplatzhalter 4"/>
          <p:cNvSpPr>
            <a:spLocks noGrp="1"/>
          </p:cNvSpPr>
          <p:nvPr>
            <p:ph type="ftr" sz="quarter" idx="17"/>
          </p:nvPr>
        </p:nvSpPr>
        <p:spPr/>
        <p:txBody>
          <a:bodyPr/>
          <a:lstStyle/>
          <a:p>
            <a:r>
              <a:rPr lang="de-DE" dirty="0"/>
              <a:t>Wermelskirchen, 19.10.2017</a:t>
            </a:r>
          </a:p>
        </p:txBody>
      </p:sp>
      <p:sp>
        <p:nvSpPr>
          <p:cNvPr id="6" name="Datumsplatzhalter 5"/>
          <p:cNvSpPr>
            <a:spLocks noGrp="1"/>
          </p:cNvSpPr>
          <p:nvPr>
            <p:ph type="dt" sz="half" idx="2"/>
          </p:nvPr>
        </p:nvSpPr>
        <p:spPr/>
        <p:txBody>
          <a:bodyPr/>
          <a:lstStyle/>
          <a:p>
            <a:r>
              <a:rPr lang="de-DE" dirty="0"/>
              <a:t>Satzungsänderung im Bereich Abwasser </a:t>
            </a:r>
          </a:p>
        </p:txBody>
      </p:sp>
    </p:spTree>
    <p:extLst>
      <p:ext uri="{BB962C8B-B14F-4D97-AF65-F5344CB8AC3E}">
        <p14:creationId xmlns:p14="http://schemas.microsoft.com/office/powerpoint/2010/main" val="31789503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1"/>
          </p:nvPr>
        </p:nvSpPr>
        <p:spPr/>
        <p:txBody>
          <a:bodyPr/>
          <a:lstStyle/>
          <a:p>
            <a:r>
              <a:rPr lang="de-DE" dirty="0"/>
              <a:t>Änderungen des </a:t>
            </a:r>
            <a:r>
              <a:rPr lang="de-DE" dirty="0" smtClean="0"/>
              <a:t>LWG NRW (5/7</a:t>
            </a:r>
            <a:r>
              <a:rPr lang="de-DE" dirty="0"/>
              <a:t>)</a:t>
            </a:r>
          </a:p>
        </p:txBody>
      </p:sp>
      <p:sp>
        <p:nvSpPr>
          <p:cNvPr id="3" name="Foliennummernplatzhalter 2"/>
          <p:cNvSpPr>
            <a:spLocks noGrp="1"/>
          </p:cNvSpPr>
          <p:nvPr>
            <p:ph type="sldNum" sz="quarter" idx="14"/>
          </p:nvPr>
        </p:nvSpPr>
        <p:spPr/>
        <p:txBody>
          <a:bodyPr/>
          <a:lstStyle/>
          <a:p>
            <a:fld id="{E5045889-7E2F-4890-8CF6-5AFCE2A9900D}" type="slidenum">
              <a:rPr lang="de-DE" smtClean="0"/>
              <a:pPr/>
              <a:t>7</a:t>
            </a:fld>
            <a:endParaRPr lang="de-DE"/>
          </a:p>
        </p:txBody>
      </p:sp>
      <p:sp>
        <p:nvSpPr>
          <p:cNvPr id="4" name="Inhaltsplatzhalter 3"/>
          <p:cNvSpPr>
            <a:spLocks noGrp="1"/>
          </p:cNvSpPr>
          <p:nvPr>
            <p:ph sz="quarter" idx="13"/>
          </p:nvPr>
        </p:nvSpPr>
        <p:spPr/>
        <p:txBody>
          <a:bodyPr/>
          <a:lstStyle/>
          <a:p>
            <a:pPr marL="0" indent="0">
              <a:buNone/>
            </a:pPr>
            <a:r>
              <a:rPr lang="de-DE" dirty="0"/>
              <a:t>Abwasserbeseitigungskonzept (ABK)</a:t>
            </a:r>
            <a:endParaRPr lang="de-DE" dirty="0" smtClean="0"/>
          </a:p>
          <a:p>
            <a:endParaRPr lang="de-DE" dirty="0"/>
          </a:p>
          <a:p>
            <a:r>
              <a:rPr lang="de-DE" dirty="0" smtClean="0"/>
              <a:t>§ 47 Abs. 2 Satz 2 </a:t>
            </a:r>
            <a:r>
              <a:rPr lang="de-DE" dirty="0"/>
              <a:t>LWG NRW sieht </a:t>
            </a:r>
            <a:r>
              <a:rPr lang="de-DE" dirty="0" smtClean="0"/>
              <a:t>nun vor, dass die Kommune erst nach Ablauf von </a:t>
            </a:r>
            <a:r>
              <a:rPr lang="de-DE" b="1" dirty="0" smtClean="0"/>
              <a:t>sechs Monaten ohne Beanstandung </a:t>
            </a:r>
            <a:r>
              <a:rPr lang="de-DE" dirty="0" smtClean="0"/>
              <a:t>davon ausgehen darf, dass das ABK ordnungsgemäß ist. </a:t>
            </a:r>
          </a:p>
        </p:txBody>
      </p:sp>
      <p:sp>
        <p:nvSpPr>
          <p:cNvPr id="5" name="Fußzeilenplatzhalter 4"/>
          <p:cNvSpPr>
            <a:spLocks noGrp="1"/>
          </p:cNvSpPr>
          <p:nvPr>
            <p:ph type="ftr" sz="quarter" idx="17"/>
          </p:nvPr>
        </p:nvSpPr>
        <p:spPr/>
        <p:txBody>
          <a:bodyPr/>
          <a:lstStyle/>
          <a:p>
            <a:r>
              <a:rPr lang="de-DE" dirty="0"/>
              <a:t>Wermelskirchen, 19.10.2017</a:t>
            </a:r>
          </a:p>
        </p:txBody>
      </p:sp>
      <p:sp>
        <p:nvSpPr>
          <p:cNvPr id="6" name="Datumsplatzhalter 5"/>
          <p:cNvSpPr>
            <a:spLocks noGrp="1"/>
          </p:cNvSpPr>
          <p:nvPr>
            <p:ph type="dt" sz="half" idx="2"/>
          </p:nvPr>
        </p:nvSpPr>
        <p:spPr/>
        <p:txBody>
          <a:bodyPr/>
          <a:lstStyle/>
          <a:p>
            <a:r>
              <a:rPr lang="de-DE" dirty="0"/>
              <a:t>Satzungsänderung im Bereich Abwasser </a:t>
            </a:r>
          </a:p>
        </p:txBody>
      </p:sp>
    </p:spTree>
    <p:extLst>
      <p:ext uri="{BB962C8B-B14F-4D97-AF65-F5344CB8AC3E}">
        <p14:creationId xmlns:p14="http://schemas.microsoft.com/office/powerpoint/2010/main" val="32789110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1"/>
          </p:nvPr>
        </p:nvSpPr>
        <p:spPr/>
        <p:txBody>
          <a:bodyPr/>
          <a:lstStyle/>
          <a:p>
            <a:r>
              <a:rPr lang="de-DE" dirty="0"/>
              <a:t>Änderungen des </a:t>
            </a:r>
            <a:r>
              <a:rPr lang="de-DE" dirty="0" smtClean="0"/>
              <a:t>LWG NRW (6/7</a:t>
            </a:r>
            <a:r>
              <a:rPr lang="de-DE" dirty="0"/>
              <a:t>)</a:t>
            </a:r>
          </a:p>
        </p:txBody>
      </p:sp>
      <p:sp>
        <p:nvSpPr>
          <p:cNvPr id="3" name="Foliennummernplatzhalter 2"/>
          <p:cNvSpPr>
            <a:spLocks noGrp="1"/>
          </p:cNvSpPr>
          <p:nvPr>
            <p:ph type="sldNum" sz="quarter" idx="14"/>
          </p:nvPr>
        </p:nvSpPr>
        <p:spPr/>
        <p:txBody>
          <a:bodyPr/>
          <a:lstStyle/>
          <a:p>
            <a:fld id="{E5045889-7E2F-4890-8CF6-5AFCE2A9900D}" type="slidenum">
              <a:rPr lang="de-DE" smtClean="0"/>
              <a:pPr/>
              <a:t>8</a:t>
            </a:fld>
            <a:endParaRPr lang="de-DE"/>
          </a:p>
        </p:txBody>
      </p:sp>
      <p:sp>
        <p:nvSpPr>
          <p:cNvPr id="4" name="Inhaltsplatzhalter 3"/>
          <p:cNvSpPr>
            <a:spLocks noGrp="1"/>
          </p:cNvSpPr>
          <p:nvPr>
            <p:ph sz="quarter" idx="13"/>
          </p:nvPr>
        </p:nvSpPr>
        <p:spPr/>
        <p:txBody>
          <a:bodyPr/>
          <a:lstStyle/>
          <a:p>
            <a:pPr marL="0" indent="0">
              <a:buNone/>
            </a:pPr>
            <a:r>
              <a:rPr lang="de-DE" dirty="0" smtClean="0"/>
              <a:t>Freistellungstatbestände</a:t>
            </a:r>
          </a:p>
          <a:p>
            <a:endParaRPr lang="de-DE" dirty="0"/>
          </a:p>
          <a:p>
            <a:r>
              <a:rPr lang="de-DE" dirty="0" smtClean="0"/>
              <a:t>§ 49 Abs. </a:t>
            </a:r>
            <a:r>
              <a:rPr lang="de-DE" dirty="0"/>
              <a:t>4 LWG NRW </a:t>
            </a:r>
            <a:r>
              <a:rPr lang="de-DE" dirty="0" smtClean="0"/>
              <a:t>weiterhin so, dass </a:t>
            </a:r>
            <a:r>
              <a:rPr lang="de-DE" b="1" dirty="0" smtClean="0"/>
              <a:t>Nachweis</a:t>
            </a:r>
            <a:r>
              <a:rPr lang="de-DE" dirty="0" smtClean="0"/>
              <a:t> gegenüber UWB </a:t>
            </a:r>
            <a:r>
              <a:rPr lang="de-DE" b="1" dirty="0" smtClean="0"/>
              <a:t>und</a:t>
            </a:r>
            <a:r>
              <a:rPr lang="de-DE" dirty="0" smtClean="0"/>
              <a:t> </a:t>
            </a:r>
            <a:r>
              <a:rPr lang="de-DE" b="1" dirty="0" smtClean="0"/>
              <a:t>Freistellung</a:t>
            </a:r>
            <a:r>
              <a:rPr lang="de-DE" dirty="0" smtClean="0"/>
              <a:t> durch Kommune erfolgen müssen, damit Abwasserbeseitigungspflicht übergeht (2 Säulen).</a:t>
            </a:r>
          </a:p>
          <a:p>
            <a:endParaRPr lang="de-DE" dirty="0"/>
          </a:p>
          <a:p>
            <a:r>
              <a:rPr lang="de-DE" dirty="0" smtClean="0"/>
              <a:t>Es gibt nun ausdrücklich die Möglichkeit der </a:t>
            </a:r>
            <a:r>
              <a:rPr lang="de-DE" b="1" dirty="0" smtClean="0"/>
              <a:t>Teilfreistellung</a:t>
            </a:r>
            <a:r>
              <a:rPr lang="de-DE" dirty="0" smtClean="0"/>
              <a:t>, aber gestrichen wurden der Verzicht und die Freistellung bei Nutzung von NW. Führt letztlich aber nicht zu Einschränkungen.</a:t>
            </a:r>
          </a:p>
          <a:p>
            <a:endParaRPr lang="de-DE" dirty="0"/>
          </a:p>
          <a:p>
            <a:r>
              <a:rPr lang="de-DE" dirty="0" smtClean="0"/>
              <a:t>Neu ist auch </a:t>
            </a:r>
            <a:r>
              <a:rPr lang="de-DE" b="1" dirty="0" smtClean="0"/>
              <a:t>Fiktion der Freistellung </a:t>
            </a:r>
            <a:r>
              <a:rPr lang="de-DE" dirty="0" smtClean="0"/>
              <a:t>(nur für eine Säule), geht aber häufig ins Leere</a:t>
            </a:r>
          </a:p>
        </p:txBody>
      </p:sp>
      <p:sp>
        <p:nvSpPr>
          <p:cNvPr id="5" name="Fußzeilenplatzhalter 4"/>
          <p:cNvSpPr>
            <a:spLocks noGrp="1"/>
          </p:cNvSpPr>
          <p:nvPr>
            <p:ph type="ftr" sz="quarter" idx="17"/>
          </p:nvPr>
        </p:nvSpPr>
        <p:spPr/>
        <p:txBody>
          <a:bodyPr/>
          <a:lstStyle/>
          <a:p>
            <a:r>
              <a:rPr lang="de-DE" dirty="0"/>
              <a:t>Wermelskirchen, 19.10.2017</a:t>
            </a:r>
          </a:p>
        </p:txBody>
      </p:sp>
      <p:sp>
        <p:nvSpPr>
          <p:cNvPr id="6" name="Datumsplatzhalter 5"/>
          <p:cNvSpPr>
            <a:spLocks noGrp="1"/>
          </p:cNvSpPr>
          <p:nvPr>
            <p:ph type="dt" sz="half" idx="2"/>
          </p:nvPr>
        </p:nvSpPr>
        <p:spPr/>
        <p:txBody>
          <a:bodyPr/>
          <a:lstStyle/>
          <a:p>
            <a:r>
              <a:rPr lang="de-DE" dirty="0"/>
              <a:t>Satzungsänderung im Bereich Abwasser </a:t>
            </a:r>
          </a:p>
        </p:txBody>
      </p:sp>
    </p:spTree>
    <p:extLst>
      <p:ext uri="{BB962C8B-B14F-4D97-AF65-F5344CB8AC3E}">
        <p14:creationId xmlns:p14="http://schemas.microsoft.com/office/powerpoint/2010/main" val="30898449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1"/>
          </p:nvPr>
        </p:nvSpPr>
        <p:spPr/>
        <p:txBody>
          <a:bodyPr/>
          <a:lstStyle/>
          <a:p>
            <a:r>
              <a:rPr lang="de-DE" dirty="0"/>
              <a:t>Änderungen des </a:t>
            </a:r>
            <a:r>
              <a:rPr lang="de-DE" dirty="0" smtClean="0"/>
              <a:t>LWG NRW (7/7</a:t>
            </a:r>
            <a:r>
              <a:rPr lang="de-DE" dirty="0"/>
              <a:t>)</a:t>
            </a:r>
          </a:p>
        </p:txBody>
      </p:sp>
      <p:sp>
        <p:nvSpPr>
          <p:cNvPr id="3" name="Foliennummernplatzhalter 2"/>
          <p:cNvSpPr>
            <a:spLocks noGrp="1"/>
          </p:cNvSpPr>
          <p:nvPr>
            <p:ph type="sldNum" sz="quarter" idx="14"/>
          </p:nvPr>
        </p:nvSpPr>
        <p:spPr/>
        <p:txBody>
          <a:bodyPr/>
          <a:lstStyle/>
          <a:p>
            <a:fld id="{E5045889-7E2F-4890-8CF6-5AFCE2A9900D}" type="slidenum">
              <a:rPr lang="de-DE" smtClean="0"/>
              <a:pPr/>
              <a:t>9</a:t>
            </a:fld>
            <a:endParaRPr lang="de-DE"/>
          </a:p>
        </p:txBody>
      </p:sp>
      <p:sp>
        <p:nvSpPr>
          <p:cNvPr id="4" name="Inhaltsplatzhalter 3"/>
          <p:cNvSpPr>
            <a:spLocks noGrp="1"/>
          </p:cNvSpPr>
          <p:nvPr>
            <p:ph sz="quarter" idx="13"/>
          </p:nvPr>
        </p:nvSpPr>
        <p:spPr/>
        <p:txBody>
          <a:bodyPr/>
          <a:lstStyle/>
          <a:p>
            <a:pPr marL="0" indent="0">
              <a:buNone/>
            </a:pPr>
            <a:r>
              <a:rPr lang="de-DE" dirty="0" smtClean="0"/>
              <a:t>Kostenumlage</a:t>
            </a:r>
          </a:p>
          <a:p>
            <a:endParaRPr lang="de-DE" dirty="0" smtClean="0"/>
          </a:p>
          <a:p>
            <a:r>
              <a:rPr lang="de-DE" dirty="0" smtClean="0"/>
              <a:t>§ 54 </a:t>
            </a:r>
            <a:r>
              <a:rPr lang="de-DE" dirty="0"/>
              <a:t>LWG NRW enthält </a:t>
            </a:r>
            <a:r>
              <a:rPr lang="de-DE" dirty="0" smtClean="0"/>
              <a:t>neue Möglichkeiten zur </a:t>
            </a:r>
            <a:r>
              <a:rPr lang="de-DE" b="1" dirty="0" smtClean="0"/>
              <a:t>Einstellung</a:t>
            </a:r>
            <a:r>
              <a:rPr lang="de-DE" dirty="0" smtClean="0"/>
              <a:t> von </a:t>
            </a:r>
            <a:r>
              <a:rPr lang="de-DE" b="1" dirty="0" smtClean="0"/>
              <a:t>Kosten</a:t>
            </a:r>
            <a:r>
              <a:rPr lang="de-DE" dirty="0" smtClean="0"/>
              <a:t> in die </a:t>
            </a:r>
            <a:r>
              <a:rPr lang="de-DE" b="1" dirty="0" smtClean="0"/>
              <a:t>Abwassergebühr</a:t>
            </a:r>
            <a:r>
              <a:rPr lang="de-DE" dirty="0" smtClean="0"/>
              <a:t>, z. </a:t>
            </a:r>
            <a:r>
              <a:rPr lang="de-DE" dirty="0"/>
              <a:t>B. Maßnahmen zur Ableitung oder Behandlung von Grund- und </a:t>
            </a:r>
            <a:r>
              <a:rPr lang="de-DE" dirty="0" smtClean="0"/>
              <a:t>Drainagewasser, </a:t>
            </a:r>
            <a:r>
              <a:rPr lang="de-DE" dirty="0"/>
              <a:t>Kompensationsmaßnahmen im Gewässer als Ersatz für </a:t>
            </a:r>
            <a:r>
              <a:rPr lang="de-DE" dirty="0" smtClean="0"/>
              <a:t>Rückhaltemaßnahmen </a:t>
            </a:r>
            <a:r>
              <a:rPr lang="de-DE" dirty="0"/>
              <a:t>bei der Einleitung von </a:t>
            </a:r>
            <a:r>
              <a:rPr lang="de-DE" dirty="0" smtClean="0"/>
              <a:t>Niederschlagswasser</a:t>
            </a:r>
          </a:p>
          <a:p>
            <a:endParaRPr lang="de-DE" dirty="0"/>
          </a:p>
          <a:p>
            <a:pPr marL="0" indent="0">
              <a:buNone/>
            </a:pPr>
            <a:r>
              <a:rPr lang="de-DE" dirty="0" smtClean="0">
                <a:sym typeface="Wingdings" panose="05000000000000000000" pitchFamily="2" charset="2"/>
              </a:rPr>
              <a:t> Maßnahmen an Gewässern oder bei Wasser, das nicht Abwasser ist, aber immer im Zusammenhang mit Abwasserbeseitigung</a:t>
            </a:r>
            <a:endParaRPr lang="de-DE" dirty="0"/>
          </a:p>
        </p:txBody>
      </p:sp>
      <p:sp>
        <p:nvSpPr>
          <p:cNvPr id="5" name="Fußzeilenplatzhalter 4"/>
          <p:cNvSpPr>
            <a:spLocks noGrp="1"/>
          </p:cNvSpPr>
          <p:nvPr>
            <p:ph type="ftr" sz="quarter" idx="17"/>
          </p:nvPr>
        </p:nvSpPr>
        <p:spPr/>
        <p:txBody>
          <a:bodyPr/>
          <a:lstStyle/>
          <a:p>
            <a:r>
              <a:rPr lang="de-DE" dirty="0"/>
              <a:t>Wermelskirchen, 19.10.2017</a:t>
            </a:r>
          </a:p>
        </p:txBody>
      </p:sp>
      <p:sp>
        <p:nvSpPr>
          <p:cNvPr id="6" name="Datumsplatzhalter 5"/>
          <p:cNvSpPr>
            <a:spLocks noGrp="1"/>
          </p:cNvSpPr>
          <p:nvPr>
            <p:ph type="dt" sz="half" idx="2"/>
          </p:nvPr>
        </p:nvSpPr>
        <p:spPr/>
        <p:txBody>
          <a:bodyPr/>
          <a:lstStyle/>
          <a:p>
            <a:r>
              <a:rPr lang="de-DE" dirty="0"/>
              <a:t>Satzungsänderung im Bereich Abwasser </a:t>
            </a:r>
          </a:p>
        </p:txBody>
      </p:sp>
    </p:spTree>
    <p:extLst>
      <p:ext uri="{BB962C8B-B14F-4D97-AF65-F5344CB8AC3E}">
        <p14:creationId xmlns:p14="http://schemas.microsoft.com/office/powerpoint/2010/main" val="2070763033"/>
      </p:ext>
    </p:extLst>
  </p:cSld>
  <p:clrMapOvr>
    <a:masterClrMapping/>
  </p:clrMapOvr>
</p:sld>
</file>

<file path=ppt/theme/theme1.xml><?xml version="1.0" encoding="utf-8"?>
<a:theme xmlns:a="http://schemas.openxmlformats.org/drawingml/2006/main" name="PowerPoint_Vorstellung_KA_lang">
  <a:themeElements>
    <a:clrScheme name="Kommunal Agentur NRW 2014">
      <a:dk1>
        <a:sysClr val="windowText" lastClr="000000"/>
      </a:dk1>
      <a:lt1>
        <a:sysClr val="window" lastClr="FFFFFF"/>
      </a:lt1>
      <a:dk2>
        <a:srgbClr val="B4B4B4"/>
      </a:dk2>
      <a:lt2>
        <a:srgbClr val="999999"/>
      </a:lt2>
      <a:accent1>
        <a:srgbClr val="00487C"/>
      </a:accent1>
      <a:accent2>
        <a:srgbClr val="E3681F"/>
      </a:accent2>
      <a:accent3>
        <a:srgbClr val="69388E"/>
      </a:accent3>
      <a:accent4>
        <a:srgbClr val="AE005B"/>
      </a:accent4>
      <a:accent5>
        <a:srgbClr val="98BC27"/>
      </a:accent5>
      <a:accent6>
        <a:srgbClr val="EED127"/>
      </a:accent6>
      <a:hlink>
        <a:srgbClr val="00487C"/>
      </a:hlink>
      <a:folHlink>
        <a:srgbClr val="6A388E"/>
      </a:folHlink>
    </a:clrScheme>
    <a:fontScheme name="Benutzerdefiniertes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enutzerdefiniertes Design 13">
        <a:dk1>
          <a:srgbClr val="000000"/>
        </a:dk1>
        <a:lt1>
          <a:srgbClr val="FFFFFF"/>
        </a:lt1>
        <a:dk2>
          <a:srgbClr val="000000"/>
        </a:dk2>
        <a:lt2>
          <a:srgbClr val="808080"/>
        </a:lt2>
        <a:accent1>
          <a:srgbClr val="BBE0E3"/>
        </a:accent1>
        <a:accent2>
          <a:srgbClr val="405E8D"/>
        </a:accent2>
        <a:accent3>
          <a:srgbClr val="FFFFFF"/>
        </a:accent3>
        <a:accent4>
          <a:srgbClr val="000000"/>
        </a:accent4>
        <a:accent5>
          <a:srgbClr val="DAEDEF"/>
        </a:accent5>
        <a:accent6>
          <a:srgbClr val="39547F"/>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14">
        <a:dk1>
          <a:srgbClr val="000000"/>
        </a:dk1>
        <a:lt1>
          <a:srgbClr val="FFFFFF"/>
        </a:lt1>
        <a:dk2>
          <a:srgbClr val="000000"/>
        </a:dk2>
        <a:lt2>
          <a:srgbClr val="808080"/>
        </a:lt2>
        <a:accent1>
          <a:srgbClr val="BBE0E3"/>
        </a:accent1>
        <a:accent2>
          <a:srgbClr val="405E8D"/>
        </a:accent2>
        <a:accent3>
          <a:srgbClr val="FFFFFF"/>
        </a:accent3>
        <a:accent4>
          <a:srgbClr val="000000"/>
        </a:accent4>
        <a:accent5>
          <a:srgbClr val="DAEDEF"/>
        </a:accent5>
        <a:accent6>
          <a:srgbClr val="39547F"/>
        </a:accent6>
        <a:hlink>
          <a:srgbClr val="009999"/>
        </a:hlink>
        <a:folHlink>
          <a:srgbClr val="ADD732"/>
        </a:folHlink>
      </a:clrScheme>
      <a:clrMap bg1="lt1" tx1="dk1" bg2="lt2" tx2="dk2" accent1="accent1" accent2="accent2" accent3="accent3" accent4="accent4" accent5="accent5" accent6="accent6" hlink="hlink" folHlink="folHlink"/>
    </a:extraClrScheme>
    <a:extraClrScheme>
      <a:clrScheme name="Benutzerdefiniertes Design 15">
        <a:dk1>
          <a:srgbClr val="000000"/>
        </a:dk1>
        <a:lt1>
          <a:srgbClr val="FFFFFF"/>
        </a:lt1>
        <a:dk2>
          <a:srgbClr val="000000"/>
        </a:dk2>
        <a:lt2>
          <a:srgbClr val="808080"/>
        </a:lt2>
        <a:accent1>
          <a:srgbClr val="CCFFFF"/>
        </a:accent1>
        <a:accent2>
          <a:srgbClr val="405E8D"/>
        </a:accent2>
        <a:accent3>
          <a:srgbClr val="FFFFFF"/>
        </a:accent3>
        <a:accent4>
          <a:srgbClr val="000000"/>
        </a:accent4>
        <a:accent5>
          <a:srgbClr val="E2FFFF"/>
        </a:accent5>
        <a:accent6>
          <a:srgbClr val="39547F"/>
        </a:accent6>
        <a:hlink>
          <a:srgbClr val="009999"/>
        </a:hlink>
        <a:folHlink>
          <a:srgbClr val="ADD732"/>
        </a:folHlink>
      </a:clrScheme>
      <a:clrMap bg1="lt1" tx1="dk1" bg2="lt2" tx2="dk2" accent1="accent1" accent2="accent2" accent3="accent3" accent4="accent4" accent5="accent5" accent6="accent6" hlink="hlink" folHlink="folHlink"/>
    </a:extraClrScheme>
    <a:extraClrScheme>
      <a:clrScheme name="Benutzerdefiniertes Design 16">
        <a:dk1>
          <a:srgbClr val="000000"/>
        </a:dk1>
        <a:lt1>
          <a:srgbClr val="FFFFFF"/>
        </a:lt1>
        <a:dk2>
          <a:srgbClr val="000000"/>
        </a:dk2>
        <a:lt2>
          <a:srgbClr val="808080"/>
        </a:lt2>
        <a:accent1>
          <a:srgbClr val="CCFFFF"/>
        </a:accent1>
        <a:accent2>
          <a:srgbClr val="405E8D"/>
        </a:accent2>
        <a:accent3>
          <a:srgbClr val="FFFFFF"/>
        </a:accent3>
        <a:accent4>
          <a:srgbClr val="000000"/>
        </a:accent4>
        <a:accent5>
          <a:srgbClr val="E2FFFF"/>
        </a:accent5>
        <a:accent6>
          <a:srgbClr val="39547F"/>
        </a:accent6>
        <a:hlink>
          <a:srgbClr val="9BC426"/>
        </a:hlink>
        <a:folHlink>
          <a:srgbClr val="ADD73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Schlussfolien">
  <a:themeElements>
    <a:clrScheme name="Kommunal Agentur NRW 2014">
      <a:dk1>
        <a:sysClr val="windowText" lastClr="000000"/>
      </a:dk1>
      <a:lt1>
        <a:sysClr val="window" lastClr="FFFFFF"/>
      </a:lt1>
      <a:dk2>
        <a:srgbClr val="B4B4B4"/>
      </a:dk2>
      <a:lt2>
        <a:srgbClr val="999999"/>
      </a:lt2>
      <a:accent1>
        <a:srgbClr val="00487C"/>
      </a:accent1>
      <a:accent2>
        <a:srgbClr val="E3681F"/>
      </a:accent2>
      <a:accent3>
        <a:srgbClr val="69388E"/>
      </a:accent3>
      <a:accent4>
        <a:srgbClr val="AE005B"/>
      </a:accent4>
      <a:accent5>
        <a:srgbClr val="98BC27"/>
      </a:accent5>
      <a:accent6>
        <a:srgbClr val="EED127"/>
      </a:accent6>
      <a:hlink>
        <a:srgbClr val="00487C"/>
      </a:hlink>
      <a:folHlink>
        <a:srgbClr val="6A388E"/>
      </a:folHlink>
    </a:clrScheme>
    <a:fontScheme name="Benutzerdefiniertes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enutzerdefiniertes Design 13">
        <a:dk1>
          <a:srgbClr val="000000"/>
        </a:dk1>
        <a:lt1>
          <a:srgbClr val="FFFFFF"/>
        </a:lt1>
        <a:dk2>
          <a:srgbClr val="000000"/>
        </a:dk2>
        <a:lt2>
          <a:srgbClr val="808080"/>
        </a:lt2>
        <a:accent1>
          <a:srgbClr val="BBE0E3"/>
        </a:accent1>
        <a:accent2>
          <a:srgbClr val="405E8D"/>
        </a:accent2>
        <a:accent3>
          <a:srgbClr val="FFFFFF"/>
        </a:accent3>
        <a:accent4>
          <a:srgbClr val="000000"/>
        </a:accent4>
        <a:accent5>
          <a:srgbClr val="DAEDEF"/>
        </a:accent5>
        <a:accent6>
          <a:srgbClr val="39547F"/>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14">
        <a:dk1>
          <a:srgbClr val="000000"/>
        </a:dk1>
        <a:lt1>
          <a:srgbClr val="FFFFFF"/>
        </a:lt1>
        <a:dk2>
          <a:srgbClr val="000000"/>
        </a:dk2>
        <a:lt2>
          <a:srgbClr val="808080"/>
        </a:lt2>
        <a:accent1>
          <a:srgbClr val="BBE0E3"/>
        </a:accent1>
        <a:accent2>
          <a:srgbClr val="405E8D"/>
        </a:accent2>
        <a:accent3>
          <a:srgbClr val="FFFFFF"/>
        </a:accent3>
        <a:accent4>
          <a:srgbClr val="000000"/>
        </a:accent4>
        <a:accent5>
          <a:srgbClr val="DAEDEF"/>
        </a:accent5>
        <a:accent6>
          <a:srgbClr val="39547F"/>
        </a:accent6>
        <a:hlink>
          <a:srgbClr val="009999"/>
        </a:hlink>
        <a:folHlink>
          <a:srgbClr val="ADD732"/>
        </a:folHlink>
      </a:clrScheme>
      <a:clrMap bg1="lt1" tx1="dk1" bg2="lt2" tx2="dk2" accent1="accent1" accent2="accent2" accent3="accent3" accent4="accent4" accent5="accent5" accent6="accent6" hlink="hlink" folHlink="folHlink"/>
    </a:extraClrScheme>
    <a:extraClrScheme>
      <a:clrScheme name="Benutzerdefiniertes Design 15">
        <a:dk1>
          <a:srgbClr val="000000"/>
        </a:dk1>
        <a:lt1>
          <a:srgbClr val="FFFFFF"/>
        </a:lt1>
        <a:dk2>
          <a:srgbClr val="000000"/>
        </a:dk2>
        <a:lt2>
          <a:srgbClr val="808080"/>
        </a:lt2>
        <a:accent1>
          <a:srgbClr val="CCFFFF"/>
        </a:accent1>
        <a:accent2>
          <a:srgbClr val="405E8D"/>
        </a:accent2>
        <a:accent3>
          <a:srgbClr val="FFFFFF"/>
        </a:accent3>
        <a:accent4>
          <a:srgbClr val="000000"/>
        </a:accent4>
        <a:accent5>
          <a:srgbClr val="E2FFFF"/>
        </a:accent5>
        <a:accent6>
          <a:srgbClr val="39547F"/>
        </a:accent6>
        <a:hlink>
          <a:srgbClr val="009999"/>
        </a:hlink>
        <a:folHlink>
          <a:srgbClr val="ADD732"/>
        </a:folHlink>
      </a:clrScheme>
      <a:clrMap bg1="lt1" tx1="dk1" bg2="lt2" tx2="dk2" accent1="accent1" accent2="accent2" accent3="accent3" accent4="accent4" accent5="accent5" accent6="accent6" hlink="hlink" folHlink="folHlink"/>
    </a:extraClrScheme>
    <a:extraClrScheme>
      <a:clrScheme name="Benutzerdefiniertes Design 16">
        <a:dk1>
          <a:srgbClr val="000000"/>
        </a:dk1>
        <a:lt1>
          <a:srgbClr val="FFFFFF"/>
        </a:lt1>
        <a:dk2>
          <a:srgbClr val="000000"/>
        </a:dk2>
        <a:lt2>
          <a:srgbClr val="808080"/>
        </a:lt2>
        <a:accent1>
          <a:srgbClr val="CCFFFF"/>
        </a:accent1>
        <a:accent2>
          <a:srgbClr val="405E8D"/>
        </a:accent2>
        <a:accent3>
          <a:srgbClr val="FFFFFF"/>
        </a:accent3>
        <a:accent4>
          <a:srgbClr val="000000"/>
        </a:accent4>
        <a:accent5>
          <a:srgbClr val="E2FFFF"/>
        </a:accent5>
        <a:accent6>
          <a:srgbClr val="39547F"/>
        </a:accent6>
        <a:hlink>
          <a:srgbClr val="9BC426"/>
        </a:hlink>
        <a:folHlink>
          <a:srgbClr val="ADD73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Inhaltsfolien">
  <a:themeElements>
    <a:clrScheme name="Kommunal Agentur NRW 2014">
      <a:dk1>
        <a:sysClr val="windowText" lastClr="000000"/>
      </a:dk1>
      <a:lt1>
        <a:sysClr val="window" lastClr="FFFFFF"/>
      </a:lt1>
      <a:dk2>
        <a:srgbClr val="B4B4B4"/>
      </a:dk2>
      <a:lt2>
        <a:srgbClr val="999999"/>
      </a:lt2>
      <a:accent1>
        <a:srgbClr val="00487C"/>
      </a:accent1>
      <a:accent2>
        <a:srgbClr val="E3681F"/>
      </a:accent2>
      <a:accent3>
        <a:srgbClr val="69388E"/>
      </a:accent3>
      <a:accent4>
        <a:srgbClr val="AE005B"/>
      </a:accent4>
      <a:accent5>
        <a:srgbClr val="98BC27"/>
      </a:accent5>
      <a:accent6>
        <a:srgbClr val="EED127"/>
      </a:accent6>
      <a:hlink>
        <a:srgbClr val="00487C"/>
      </a:hlink>
      <a:folHlink>
        <a:srgbClr val="6A388E"/>
      </a:folHlink>
    </a:clrScheme>
    <a:fontScheme name="Office Klassisch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Weißer Hintergrund">
  <a:themeElements>
    <a:clrScheme name="Kommunal Agentur NRW 2014">
      <a:dk1>
        <a:sysClr val="windowText" lastClr="000000"/>
      </a:dk1>
      <a:lt1>
        <a:sysClr val="window" lastClr="FFFFFF"/>
      </a:lt1>
      <a:dk2>
        <a:srgbClr val="B4B4B4"/>
      </a:dk2>
      <a:lt2>
        <a:srgbClr val="999999"/>
      </a:lt2>
      <a:accent1>
        <a:srgbClr val="00487C"/>
      </a:accent1>
      <a:accent2>
        <a:srgbClr val="E3681F"/>
      </a:accent2>
      <a:accent3>
        <a:srgbClr val="69388E"/>
      </a:accent3>
      <a:accent4>
        <a:srgbClr val="AE005B"/>
      </a:accent4>
      <a:accent5>
        <a:srgbClr val="98BC27"/>
      </a:accent5>
      <a:accent6>
        <a:srgbClr val="EED127"/>
      </a:accent6>
      <a:hlink>
        <a:srgbClr val="00487C"/>
      </a:hlink>
      <a:folHlink>
        <a:srgbClr val="6A38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Benutzerdefiniertes Design">
  <a:themeElements>
    <a:clrScheme name="Kommunal Agentur NRW 2014">
      <a:dk1>
        <a:sysClr val="windowText" lastClr="000000"/>
      </a:dk1>
      <a:lt1>
        <a:sysClr val="window" lastClr="FFFFFF"/>
      </a:lt1>
      <a:dk2>
        <a:srgbClr val="B4B4B4"/>
      </a:dk2>
      <a:lt2>
        <a:srgbClr val="999999"/>
      </a:lt2>
      <a:accent1>
        <a:srgbClr val="00487C"/>
      </a:accent1>
      <a:accent2>
        <a:srgbClr val="E3681F"/>
      </a:accent2>
      <a:accent3>
        <a:srgbClr val="69388E"/>
      </a:accent3>
      <a:accent4>
        <a:srgbClr val="AE005B"/>
      </a:accent4>
      <a:accent5>
        <a:srgbClr val="98BC27"/>
      </a:accent5>
      <a:accent6>
        <a:srgbClr val="EED127"/>
      </a:accent6>
      <a:hlink>
        <a:srgbClr val="00487C"/>
      </a:hlink>
      <a:folHlink>
        <a:srgbClr val="6A388E"/>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PowerPoint_Vorlage</Template>
  <TotalTime>0</TotalTime>
  <Words>1464</Words>
  <Application>Microsoft Office PowerPoint</Application>
  <PresentationFormat>Bildschirmpräsentation (4:3)</PresentationFormat>
  <Paragraphs>182</Paragraphs>
  <Slides>20</Slides>
  <Notes>15</Notes>
  <HiddenSlides>0</HiddenSlides>
  <MMClips>0</MMClips>
  <ScaleCrop>false</ScaleCrop>
  <HeadingPairs>
    <vt:vector size="4" baseType="variant">
      <vt:variant>
        <vt:lpstr>Design</vt:lpstr>
      </vt:variant>
      <vt:variant>
        <vt:i4>5</vt:i4>
      </vt:variant>
      <vt:variant>
        <vt:lpstr>Folientitel</vt:lpstr>
      </vt:variant>
      <vt:variant>
        <vt:i4>20</vt:i4>
      </vt:variant>
    </vt:vector>
  </HeadingPairs>
  <TitlesOfParts>
    <vt:vector size="25" baseType="lpstr">
      <vt:lpstr>PowerPoint_Vorstellung_KA_lang</vt:lpstr>
      <vt:lpstr>Schlussfolien</vt:lpstr>
      <vt:lpstr>Inhaltsfolien</vt:lpstr>
      <vt:lpstr>Weißer Hintergrund</vt:lpstr>
      <vt:lpstr>Benutzerdefiniertes Design</vt:lpstr>
      <vt:lpstr>Satzungsänderung im Bereich Abwasser </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Ass. jur. Thea Resem Tel.: 0211/430 77 122 Email: resem@kommunalagenturnrw.de</vt:lpstr>
    </vt:vector>
  </TitlesOfParts>
  <Company>Kommunal Agentur NRW</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resem</dc:creator>
  <cp:lastModifiedBy>Wahlers, Doreen</cp:lastModifiedBy>
  <cp:revision>48</cp:revision>
  <dcterms:created xsi:type="dcterms:W3CDTF">2017-10-16T11:28:32Z</dcterms:created>
  <dcterms:modified xsi:type="dcterms:W3CDTF">2017-10-20T09:58:11Z</dcterms:modified>
</cp:coreProperties>
</file>